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1" r:id="rId5"/>
  </p:sldMasterIdLst>
  <p:notesMasterIdLst>
    <p:notesMasterId r:id="rId13"/>
  </p:notesMasterIdLst>
  <p:sldIdLst>
    <p:sldId id="6143" r:id="rId6"/>
    <p:sldId id="6159" r:id="rId7"/>
    <p:sldId id="6160" r:id="rId8"/>
    <p:sldId id="6163" r:id="rId9"/>
    <p:sldId id="6164" r:id="rId10"/>
    <p:sldId id="6162" r:id="rId11"/>
    <p:sldId id="6129" r:id="rId12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AF40"/>
    <a:srgbClr val="119F47"/>
    <a:srgbClr val="E6E6E6"/>
    <a:srgbClr val="129F47"/>
    <a:srgbClr val="499441"/>
    <a:srgbClr val="51B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5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B0952-3C8F-AD48-86D0-95F4B09D5CA2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E7640-2BAE-B242-8ECE-930D26907A3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72053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FE5D52-0C21-8543-92F7-DB6699CB869B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65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5052-F449-A44B-9585-1F17D292BB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52D1FB-FB3D-B441-A91F-531E4D8BE0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BBDA2-AC45-3743-9B9A-83A26E0D7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3FD24-F8D5-1242-910F-A1C54C51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DD24D-AA18-AB40-8FF6-6C33EDF1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12993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77EA-3359-1D40-87A6-FB4F3F52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9CFCFA-FD4D-7345-862B-E3626FE4DA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D85F5-74B8-B04C-B410-CCDB8D56B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61397-47CB-4341-A0DA-C626EA5A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BE676-C5D5-FB4C-9B7E-4FDBE326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74809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A13E2-AE1D-C747-8341-54DCA62BE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31851-AFDD-5E4F-A29B-D2E9C4AD5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FDB3F-2D5B-3247-AC16-E8DDF0A9F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3762F-6067-BB45-80C3-7AE60D511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46A9D-685F-C84F-B2DC-31E5FC1A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424489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25435-BF4D-42B2-BBFD-4AEBD8E33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3" b="14483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76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25435-BF4D-42B2-BBFD-4AEBD8E33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16" b="14483"/>
          <a:stretch/>
        </p:blipFill>
        <p:spPr>
          <a:xfrm>
            <a:off x="1" y="6419273"/>
            <a:ext cx="12192000" cy="438727"/>
          </a:xfrm>
          <a:prstGeom prst="rect">
            <a:avLst/>
          </a:prstGeom>
        </p:spPr>
      </p:pic>
      <p:pic>
        <p:nvPicPr>
          <p:cNvPr id="3" name="9Slide.vn 46">
            <a:extLst>
              <a:ext uri="{FF2B5EF4-FFF2-40B4-BE49-F238E27FC236}">
                <a16:creationId xmlns:a16="http://schemas.microsoft.com/office/drawing/2014/main" id="{D86685E7-3C6B-4E19-90AE-AC2831837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636" y="152400"/>
            <a:ext cx="826864" cy="516057"/>
          </a:xfrm>
          <a:prstGeom prst="rect">
            <a:avLst/>
          </a:prstGeom>
        </p:spPr>
      </p:pic>
      <p:pic>
        <p:nvPicPr>
          <p:cNvPr id="4" name="9Slide.vn 4">
            <a:extLst>
              <a:ext uri="{FF2B5EF4-FFF2-40B4-BE49-F238E27FC236}">
                <a16:creationId xmlns:a16="http://schemas.microsoft.com/office/drawing/2014/main" id="{92A289A6-C0B8-4250-A067-4D56585422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85714" y="4805159"/>
            <a:ext cx="459471" cy="459471"/>
          </a:xfrm>
          <a:prstGeom prst="rect">
            <a:avLst/>
          </a:prstGeom>
        </p:spPr>
      </p:pic>
      <p:pic>
        <p:nvPicPr>
          <p:cNvPr id="5" name="9Slide.vn 5">
            <a:extLst>
              <a:ext uri="{FF2B5EF4-FFF2-40B4-BE49-F238E27FC236}">
                <a16:creationId xmlns:a16="http://schemas.microsoft.com/office/drawing/2014/main" id="{1C71FE73-E019-4C0A-931B-0D5D32D242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38806" y="-247587"/>
            <a:ext cx="535668" cy="5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10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4ADA-9BD1-F54A-9054-302ED16D1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98B4C6-5964-4043-B73E-DACEA3CB8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A9677-3BD0-BC49-A7CB-0581C9B3B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30B17-A201-A240-8601-7E1DED9D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1C1C3-DDDE-DA49-AAB6-E5C8DD67B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838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182E-FEF3-E440-BCB1-144A3E784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EE3B3-3349-0843-BE2F-3E8D390E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8BA16-1A82-904C-8215-428A38D8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52679-0D6E-8840-81C3-CE6049CE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61159-7C37-D248-8DAF-A861F2D7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270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83C5-EFD2-CA44-834F-2C6C0C7D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E6182-8CB9-104C-B42F-D4E65D5FB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F8D79-631C-6F40-9461-3252F9C0B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BED5C-A811-9840-A157-FE88BE0AC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E3B30-9BBE-C443-8086-52EF518DE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2634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F6AE-AD79-094F-9770-7FFC51390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28E4A-7D8C-9C4E-A1E9-99E79C0A4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FF54E-2203-484E-90A5-A49CF5C31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41E2D4-CBDE-2049-A6CA-725D42A6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E6487-061E-2245-990A-CB797503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25CBE-E88B-8747-93C2-A019C32B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6870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CDE7-752B-C442-B56A-73A8F70BE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16120-0EB2-7D4F-8230-22C368EE8A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0E608-A68B-D24F-9DB3-56D94ECAA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6CA13B-1D71-FC41-8DBE-600658A4B8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885C0B-C573-0A48-A856-CC14214498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A8B34-DCE9-EC44-B79C-584DBB3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67044-3802-B047-B743-6BC9159D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02D9BB-81C6-C14B-B570-EE98626C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1816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F08A-DE00-2549-9A96-691A77A7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5E58D6-7C8C-224F-8DD9-5931AF5F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811419-DB18-5F40-9DF0-EE7696BE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627837-1FCE-B641-A1FF-184D932E4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6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A103-B8CA-534E-9BE4-CB01258E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17FFA-0E62-5A42-9CEB-CD3347C6F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7DCE-4517-1C42-96A9-5D7BA62A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0A7EC-8BBC-4346-8FE7-28150530C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19F03-C635-6D46-BE11-FA5FD28B2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52503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A779BB-EEE9-4E42-BF83-D9DCD3EA6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9C0B3-2406-6344-AE7C-C70B2938E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59FBC-7223-ED4A-A2E3-E2ADC1D6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006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7E7AF-1359-E044-8632-4E21FA491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C7B00-7369-EF42-9FBD-C1589C38D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5E058-435D-634C-A30E-3C8D491FB4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413C1-E211-CE41-9955-65C096A7D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B84C2-E23E-824E-B9C9-47D96344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92E60-54A1-454E-80BA-FB7F2480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5499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90E9-B959-9A42-A78B-69EE3304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C09433-8B70-DB46-A0B0-4073BDEED9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5C9331-1BD3-434B-BD8F-F14D87352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53FFA-7FA2-1E46-A947-1DDEF2290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430E12-14C0-1D45-BD13-9D5C20D40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1875C5-B6A4-644E-94AB-924C37F26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075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D424-8CF5-5548-BBEA-28D764BA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FB964-78B3-C541-BA0A-515CA8AE4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951E2-1478-3048-B0B0-FB3D0EE3F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8F024-8629-1042-ABA8-9A728587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6000B-E083-7347-A3B9-381A6CDC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9884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F2919-404A-674C-B78C-D09C19A04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F5F88E-19E2-6541-8783-A942F0BF0F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326D3-7E87-024B-9772-7C836FEF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B0789-FB50-E645-9D61-97232059A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D4B03-EC34-F14F-9787-A7AC5497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742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EF370C-0D20-4F07-B880-27851019AF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3" b="14542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97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bg>
      <p:bgPr>
        <a:solidFill>
          <a:srgbClr val="145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C2131EF8-8EAE-4092-A89F-E3B53440D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21637" t="10177" r="35097" b="20942"/>
          <a:stretch/>
        </p:blipFill>
        <p:spPr>
          <a:xfrm rot="16200000">
            <a:off x="2666999" y="-2666997"/>
            <a:ext cx="6858001" cy="121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386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70DE10-46E2-481F-9D74-67BA842E0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74" b="72063"/>
          <a:stretch/>
        </p:blipFill>
        <p:spPr>
          <a:xfrm>
            <a:off x="0" y="0"/>
            <a:ext cx="1959429" cy="1915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6C08D-724B-4525-A86D-3A34E15EDC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04"/>
          <a:stretch/>
        </p:blipFill>
        <p:spPr>
          <a:xfrm flipH="1">
            <a:off x="6328229" y="3079331"/>
            <a:ext cx="5863771" cy="3778669"/>
          </a:xfrm>
          <a:prstGeom prst="rect">
            <a:avLst/>
          </a:prstGeom>
        </p:spPr>
      </p:pic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C45FD07-2715-4658-9994-072B469D1A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1866" y="1896835"/>
            <a:ext cx="1446440" cy="14464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BEDD3C8A-786F-4CD8-87D1-B201B57570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03694" y="1896835"/>
            <a:ext cx="1446440" cy="14464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DB812134-38B3-4FCC-B22A-33C320339DB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57323" y="1896835"/>
            <a:ext cx="1446440" cy="14464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27E3E082-9267-4FDC-A848-A87B16FAAB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2780" y="1896835"/>
            <a:ext cx="1446440" cy="14464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C3AFF24F-F5F3-4B65-AFD4-5F9DA7DA29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88237" y="1896835"/>
            <a:ext cx="1446440" cy="14464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795CBB6C-205D-457B-9D36-B8C362F30D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41866" y="4135210"/>
            <a:ext cx="1446440" cy="14464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E9F02512-4AAC-45BE-9CC0-795A56EF17B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03694" y="4135210"/>
            <a:ext cx="1446440" cy="14464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E861A7AA-B050-44A0-A18D-08FC21258A8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57323" y="4135210"/>
            <a:ext cx="1446440" cy="14464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75209420-5A71-4102-A26A-42AE4ACBD3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72780" y="4135210"/>
            <a:ext cx="1446440" cy="14464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9874444-FE11-4FEE-8360-32E386B39D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88237" y="4135210"/>
            <a:ext cx="1446440" cy="144644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76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B6DA08B-03F1-4557-815E-5B724E00A0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04"/>
          <a:stretch/>
        </p:blipFill>
        <p:spPr>
          <a:xfrm>
            <a:off x="-1" y="3079331"/>
            <a:ext cx="5863771" cy="3778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F56E9D-31C2-4A10-8868-C1C604CBD5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61" b="99608" l="10000" r="98800">
                        <a14:foregroundMark x1="34350" y1="1961" x2="44350" y2="14153"/>
                        <a14:foregroundMark x1="44350" y1="14153" x2="47800" y2="15829"/>
                        <a14:foregroundMark x1="43300" y1="8485" x2="47800" y2="10125"/>
                        <a14:foregroundMark x1="91600" y1="22353" x2="96700" y2="22353"/>
                        <a14:foregroundMark x1="93400" y1="34866" x2="97450" y2="52656"/>
                        <a14:foregroundMark x1="95700" y1="85561" x2="95500" y2="84742"/>
                        <a14:foregroundMark x1="98850" y1="63351" x2="97850" y2="85847"/>
                        <a14:foregroundMark x1="93000" y1="93476" x2="92400" y2="99608"/>
                        <a14:backgroundMark x1="10400" y1="7344" x2="18750" y2="70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2500" y="0"/>
            <a:ext cx="4889500" cy="685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244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71D3C-8D17-40E4-BEFF-E36E510ED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0" t="30291" b="24063"/>
          <a:stretch/>
        </p:blipFill>
        <p:spPr>
          <a:xfrm rot="19843317">
            <a:off x="-366412" y="3559500"/>
            <a:ext cx="4465005" cy="4287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33FEA-8A85-4F7C-BE6C-6C545BF5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0" t="5278" r="26885" b="58174"/>
          <a:stretch/>
        </p:blipFill>
        <p:spPr>
          <a:xfrm flipH="1">
            <a:off x="8940800" y="-1"/>
            <a:ext cx="3251199" cy="3717409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7A322140-0074-4453-AD77-120E2D8683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2715" y="2536371"/>
            <a:ext cx="1785258" cy="1785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BE4737D4-BD2C-45AE-93E8-A2A5956560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54028" y="2536371"/>
            <a:ext cx="1785258" cy="1785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6DD692A5-A883-4ADC-8943-91F41031BCE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28043" y="2536371"/>
            <a:ext cx="1785258" cy="1785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DE668D8C-CFD7-4C0D-81D2-BD069393C6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3371" y="2536371"/>
            <a:ext cx="1785258" cy="1785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6341917-2DE4-46F3-846C-9743523F69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78699" y="2536371"/>
            <a:ext cx="1785258" cy="1785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65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D8E41-A92E-064F-8EAE-C77122520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80BC6-DFB9-8D47-A9F8-D65A3C151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E42EF-E2FC-B94B-A3EE-DC850935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E98AB-968B-E84A-A742-4FAFDE525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456FB-FAAF-0D4F-ABD8-BB574A44A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50076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71D3C-8D17-40E4-BEFF-E36E510ED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0" t="30291" b="24063"/>
          <a:stretch/>
        </p:blipFill>
        <p:spPr>
          <a:xfrm rot="19843317">
            <a:off x="-366412" y="3559500"/>
            <a:ext cx="4465005" cy="4287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33FEA-8A85-4F7C-BE6C-6C545BF51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0" t="5278" r="26885" b="58174"/>
          <a:stretch/>
        </p:blipFill>
        <p:spPr>
          <a:xfrm flipH="1">
            <a:off x="9104181" y="0"/>
            <a:ext cx="3087818" cy="3530600"/>
          </a:xfrm>
          <a:prstGeom prst="rect">
            <a:avLst/>
          </a:prstGeom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590DC36A-689F-46F9-8D26-AA9B99434B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690" y="2303571"/>
            <a:ext cx="2843784" cy="284378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B6F3A4E-7ACA-41FC-80D2-CE31D964094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74276" y="2303571"/>
            <a:ext cx="2843784" cy="284378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6BFF0866-DC6C-4790-9580-6327A03A42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25526" y="2303571"/>
            <a:ext cx="2843784" cy="284378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9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833A4-1096-544F-9145-F64C9D92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92138-F52C-1F41-B3A9-0A25F5FEF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0A36B-BEDC-6146-8460-495C33B0F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D139F-5097-D84A-8999-DA67F6C6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B075C-C13F-CD40-9124-133B2BF00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040E2-8DFB-4E48-81B2-F0420D35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027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9CF6-F769-4C42-8F64-7554C60CC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36F09-9936-6D43-8520-78192F76F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DAFAA-8E36-CF4C-AF2C-82B8B6FCA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A28785-C545-0248-B6F2-E91E790CFF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A0728-A9CA-224A-8178-E95F451C6F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50691-718D-1F42-85A2-4977EA7D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BEEDEF-BACE-3049-BD9C-CCFC687E9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93C0D2-91B1-AD43-BF9A-94749C37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5028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65C5-69C4-5B4C-9CC3-0825A33E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9F081C-D277-CC45-8C84-9996094F8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095B63-22F3-1040-A584-ACB3B864A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6DE01-6EFB-5A48-9506-C715776D8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57376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082E7A-AD8A-314D-B418-0C58A987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36741-4CCD-E344-A1D5-E78E6E26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1D771-CA78-6C42-858D-7AE0594D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91733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26CA-DFC2-FF4A-95FF-C91CEB08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3C8A-159C-2542-9104-2C97FC82D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EC996-2FB7-A242-837C-3405E308E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DABC0-818F-A849-A344-E0FE7D1D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83A41A-1548-6E43-B2DF-91DC14BA9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AECAD0-DFD8-6144-AA87-BEE0ED21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1494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6C1E-75E4-FC46-B575-E0ADF6172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91DE9B-501E-364D-A4CB-3C59B5D01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B6481-1BC3-AE4A-B6D1-D8D195B67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F7C58-0FDE-CE40-891D-5C05FF70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D12E5-F6A3-0749-B4AB-CE6A787C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B3B20-6862-A940-BF09-DAB65AF64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806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9CD0D-5730-4442-B913-77BF138F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962A3-F0A7-8745-865E-394FC6DC6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05097-595C-484B-90A4-49DCAB491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8868C-D8F2-4346-BA65-A21C27F4A18A}" type="datetimeFigureOut">
              <a:rPr lang="en-VN" smtClean="0"/>
              <a:t>08/01/2022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B02F4-BDA3-DD4F-B650-5A0F47906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B49AE-15E7-5C47-B4D1-A2F5FF4C7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BD828-734E-8E48-820B-C8D2A467078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1123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0" r:id="rId12"/>
    <p:sldLayoutId id="214748369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B0B967-426C-2840-AF66-44C22903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7C8AE-8075-BF43-8CF8-F3091B683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7210E7-6844-0041-90E6-A418891FB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C14B26-C51D-364F-A477-D0544AEA2887}" type="datetimeFigureOut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08/01/2022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8AFA-E3A1-C549-8667-861B4E297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88957-5269-0142-9554-29C6EEECF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FD492D-73C6-CB4B-9D90-D49FD67218C3}" type="slidenum">
              <a:rPr kumimoji="0" lang="en-V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VN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93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8.svg"/><Relationship Id="rId3" Type="http://schemas.openxmlformats.org/officeDocument/2006/relationships/image" Target="../media/image10.png"/><Relationship Id="rId7" Type="http://schemas.openxmlformats.org/officeDocument/2006/relationships/image" Target="../media/image2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6.svg"/><Relationship Id="rId15" Type="http://schemas.openxmlformats.org/officeDocument/2006/relationships/image" Target="../media/image120.sv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9Slide.vn 3">
            <a:extLst>
              <a:ext uri="{FF2B5EF4-FFF2-40B4-BE49-F238E27FC236}">
                <a16:creationId xmlns:a16="http://schemas.microsoft.com/office/drawing/2014/main" id="{1A5FC0E8-C231-40DD-A197-A7ECEDBCDDCF}"/>
              </a:ext>
            </a:extLst>
          </p:cNvPr>
          <p:cNvSpPr/>
          <p:nvPr/>
        </p:nvSpPr>
        <p:spPr>
          <a:xfrm>
            <a:off x="10265362" y="-1041401"/>
            <a:ext cx="2609042" cy="2603501"/>
          </a:xfrm>
          <a:prstGeom prst="ellipse">
            <a:avLst/>
          </a:prstGeom>
          <a:gradFill flip="none" rotWithShape="1">
            <a:gsLst>
              <a:gs pos="0">
                <a:srgbClr val="D7E365"/>
              </a:gs>
              <a:gs pos="100000">
                <a:srgbClr val="05964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20700" dist="2286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9Slide.vn 4">
            <a:extLst>
              <a:ext uri="{FF2B5EF4-FFF2-40B4-BE49-F238E27FC236}">
                <a16:creationId xmlns:a16="http://schemas.microsoft.com/office/drawing/2014/main" id="{AC068A4C-07C2-4347-94F3-993764324D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4" t="45120" r="38174" b="42905"/>
          <a:stretch/>
        </p:blipFill>
        <p:spPr>
          <a:xfrm>
            <a:off x="5501556" y="0"/>
            <a:ext cx="613494" cy="401991"/>
          </a:xfrm>
          <a:prstGeom prst="rect">
            <a:avLst/>
          </a:prstGeom>
        </p:spPr>
      </p:pic>
      <p:pic>
        <p:nvPicPr>
          <p:cNvPr id="18" name="9Slide.vn 5">
            <a:extLst>
              <a:ext uri="{FF2B5EF4-FFF2-40B4-BE49-F238E27FC236}">
                <a16:creationId xmlns:a16="http://schemas.microsoft.com/office/drawing/2014/main" id="{89B18216-1FF1-4C32-AE46-0B748D6E6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462079" y="685777"/>
            <a:ext cx="1100820" cy="165123"/>
          </a:xfrm>
          <a:prstGeom prst="rect">
            <a:avLst/>
          </a:prstGeom>
        </p:spPr>
      </p:pic>
      <p:pic>
        <p:nvPicPr>
          <p:cNvPr id="19" name="9Slide.vn 6">
            <a:extLst>
              <a:ext uri="{FF2B5EF4-FFF2-40B4-BE49-F238E27FC236}">
                <a16:creationId xmlns:a16="http://schemas.microsoft.com/office/drawing/2014/main" id="{9E687034-8009-4874-8732-554C69F657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37612" r="30873" b="36495"/>
          <a:stretch/>
        </p:blipFill>
        <p:spPr>
          <a:xfrm>
            <a:off x="10333997" y="2581409"/>
            <a:ext cx="780307" cy="760865"/>
          </a:xfrm>
          <a:prstGeom prst="rect">
            <a:avLst/>
          </a:prstGeom>
        </p:spPr>
      </p:pic>
      <p:cxnSp>
        <p:nvCxnSpPr>
          <p:cNvPr id="23" name="9Slide.vn 7">
            <a:extLst>
              <a:ext uri="{FF2B5EF4-FFF2-40B4-BE49-F238E27FC236}">
                <a16:creationId xmlns:a16="http://schemas.microsoft.com/office/drawing/2014/main" id="{A8B0C916-6AB1-44A4-BD16-60FDA7690949}"/>
              </a:ext>
            </a:extLst>
          </p:cNvPr>
          <p:cNvCxnSpPr>
            <a:cxnSpLocks/>
          </p:cNvCxnSpPr>
          <p:nvPr/>
        </p:nvCxnSpPr>
        <p:spPr>
          <a:xfrm flipH="1" flipV="1">
            <a:off x="5412137" y="4762501"/>
            <a:ext cx="1026444" cy="826837"/>
          </a:xfrm>
          <a:prstGeom prst="line">
            <a:avLst/>
          </a:prstGeom>
          <a:ln w="19050" cap="rnd">
            <a:gradFill>
              <a:gsLst>
                <a:gs pos="6195">
                  <a:srgbClr val="3FAA49">
                    <a:alpha val="60000"/>
                  </a:srgbClr>
                </a:gs>
                <a:gs pos="32000">
                  <a:srgbClr val="3FAA49">
                    <a:alpha val="11000"/>
                  </a:srgbClr>
                </a:gs>
                <a:gs pos="100000">
                  <a:srgbClr val="D7E365">
                    <a:alpha val="67000"/>
                  </a:srgb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9Slide.vn 8">
            <a:extLst>
              <a:ext uri="{FF2B5EF4-FFF2-40B4-BE49-F238E27FC236}">
                <a16:creationId xmlns:a16="http://schemas.microsoft.com/office/drawing/2014/main" id="{504AE7B0-4AD0-4CD2-BA24-8628C6D4F17B}"/>
              </a:ext>
            </a:extLst>
          </p:cNvPr>
          <p:cNvSpPr/>
          <p:nvPr/>
        </p:nvSpPr>
        <p:spPr>
          <a:xfrm flipV="1">
            <a:off x="584199" y="5210347"/>
            <a:ext cx="10312401" cy="1153886"/>
          </a:xfrm>
          <a:prstGeom prst="round2SameRect">
            <a:avLst>
              <a:gd name="adj1" fmla="val 10378"/>
              <a:gd name="adj2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9Slide.vn 9">
            <a:extLst>
              <a:ext uri="{FF2B5EF4-FFF2-40B4-BE49-F238E27FC236}">
                <a16:creationId xmlns:a16="http://schemas.microsoft.com/office/drawing/2014/main" id="{20509E32-ED94-4C8F-BB2F-162EABD671C4}"/>
              </a:ext>
            </a:extLst>
          </p:cNvPr>
          <p:cNvSpPr/>
          <p:nvPr/>
        </p:nvSpPr>
        <p:spPr>
          <a:xfrm>
            <a:off x="-1178242" y="4891561"/>
            <a:ext cx="2661520" cy="2655868"/>
          </a:xfrm>
          <a:prstGeom prst="ellipse">
            <a:avLst/>
          </a:prstGeom>
          <a:gradFill flip="none" rotWithShape="1">
            <a:gsLst>
              <a:gs pos="0">
                <a:srgbClr val="D7E365"/>
              </a:gs>
              <a:gs pos="100000">
                <a:srgbClr val="05964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20700" dist="2286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9Slide.vn 11">
            <a:extLst>
              <a:ext uri="{FF2B5EF4-FFF2-40B4-BE49-F238E27FC236}">
                <a16:creationId xmlns:a16="http://schemas.microsoft.com/office/drawing/2014/main" id="{9AA6FA42-8D2E-4A69-AE5D-AFEF70969847}"/>
              </a:ext>
            </a:extLst>
          </p:cNvPr>
          <p:cNvSpPr/>
          <p:nvPr/>
        </p:nvSpPr>
        <p:spPr>
          <a:xfrm>
            <a:off x="1299917" y="5568134"/>
            <a:ext cx="440073" cy="439138"/>
          </a:xfrm>
          <a:prstGeom prst="ellipse">
            <a:avLst/>
          </a:prstGeom>
          <a:gradFill flip="none" rotWithShape="1">
            <a:gsLst>
              <a:gs pos="0">
                <a:srgbClr val="D7E365"/>
              </a:gs>
              <a:gs pos="100000">
                <a:srgbClr val="05964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20700" dist="2286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3" name="9Slide.vn 12">
            <a:extLst>
              <a:ext uri="{FF2B5EF4-FFF2-40B4-BE49-F238E27FC236}">
                <a16:creationId xmlns:a16="http://schemas.microsoft.com/office/drawing/2014/main" id="{851171D8-4EEB-4775-A8C3-44DB5C67C39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7" t="40404" r="37807" b="40404"/>
          <a:stretch/>
        </p:blipFill>
        <p:spPr>
          <a:xfrm>
            <a:off x="7813087" y="4907133"/>
            <a:ext cx="692284" cy="705054"/>
          </a:xfrm>
          <a:prstGeom prst="rect">
            <a:avLst/>
          </a:prstGeom>
        </p:spPr>
      </p:pic>
      <p:cxnSp>
        <p:nvCxnSpPr>
          <p:cNvPr id="49" name="9Slide.vn 17">
            <a:extLst>
              <a:ext uri="{FF2B5EF4-FFF2-40B4-BE49-F238E27FC236}">
                <a16:creationId xmlns:a16="http://schemas.microsoft.com/office/drawing/2014/main" id="{74C173CD-58C8-4045-93D6-D18F6BD15A62}"/>
              </a:ext>
            </a:extLst>
          </p:cNvPr>
          <p:cNvCxnSpPr>
            <a:cxnSpLocks/>
          </p:cNvCxnSpPr>
          <p:nvPr/>
        </p:nvCxnSpPr>
        <p:spPr>
          <a:xfrm>
            <a:off x="7378700" y="477285"/>
            <a:ext cx="1276758" cy="1028474"/>
          </a:xfrm>
          <a:prstGeom prst="line">
            <a:avLst/>
          </a:prstGeom>
          <a:ln w="19050" cap="rnd">
            <a:gradFill>
              <a:gsLst>
                <a:gs pos="6195">
                  <a:srgbClr val="3FAA49">
                    <a:alpha val="0"/>
                  </a:srgbClr>
                </a:gs>
                <a:gs pos="32000">
                  <a:srgbClr val="3FAA49">
                    <a:alpha val="11000"/>
                  </a:srgbClr>
                </a:gs>
                <a:gs pos="100000">
                  <a:srgbClr val="D7E365">
                    <a:alpha val="67000"/>
                  </a:srgb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9Slide.vn 18">
            <a:extLst>
              <a:ext uri="{FF2B5EF4-FFF2-40B4-BE49-F238E27FC236}">
                <a16:creationId xmlns:a16="http://schemas.microsoft.com/office/drawing/2014/main" id="{E6EB9511-FEA1-4CCD-8A46-4AB4ADED5CE9}"/>
              </a:ext>
            </a:extLst>
          </p:cNvPr>
          <p:cNvGrpSpPr/>
          <p:nvPr/>
        </p:nvGrpSpPr>
        <p:grpSpPr>
          <a:xfrm>
            <a:off x="9440218" y="5254171"/>
            <a:ext cx="2751782" cy="1603829"/>
            <a:chOff x="4794251" y="2546350"/>
            <a:chExt cx="7397749" cy="4311650"/>
          </a:xfrm>
        </p:grpSpPr>
        <p:pic>
          <p:nvPicPr>
            <p:cNvPr id="51" name="9Slide.vn 19">
              <a:extLst>
                <a:ext uri="{FF2B5EF4-FFF2-40B4-BE49-F238E27FC236}">
                  <a16:creationId xmlns:a16="http://schemas.microsoft.com/office/drawing/2014/main" id="{519EE560-1A4A-4198-BFFC-D0DB1FC2A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477093" y="2715208"/>
              <a:ext cx="6714907" cy="4142792"/>
            </a:xfrm>
            <a:prstGeom prst="rect">
              <a:avLst/>
            </a:prstGeom>
          </p:spPr>
        </p:pic>
        <p:pic>
          <p:nvPicPr>
            <p:cNvPr id="52" name="9Slide.vn 20">
              <a:extLst>
                <a:ext uri="{FF2B5EF4-FFF2-40B4-BE49-F238E27FC236}">
                  <a16:creationId xmlns:a16="http://schemas.microsoft.com/office/drawing/2014/main" id="{79B7F5CA-A4FF-4829-8B79-01BD150C1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rcRect l="26927" t="67636" r="22420" b="6374"/>
            <a:stretch/>
          </p:blipFill>
          <p:spPr>
            <a:xfrm>
              <a:off x="4794251" y="2546350"/>
              <a:ext cx="5122674" cy="3460750"/>
            </a:xfrm>
            <a:prstGeom prst="rect">
              <a:avLst/>
            </a:prstGeom>
          </p:spPr>
        </p:pic>
      </p:grpSp>
      <p:pic>
        <p:nvPicPr>
          <p:cNvPr id="24" name="9Slide.vn 16">
            <a:extLst>
              <a:ext uri="{FF2B5EF4-FFF2-40B4-BE49-F238E27FC236}">
                <a16:creationId xmlns:a16="http://schemas.microsoft.com/office/drawing/2014/main" id="{75E0E921-45CC-433F-A27C-74B52EA787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204322" y="685777"/>
            <a:ext cx="535668" cy="535668"/>
          </a:xfrm>
          <a:prstGeom prst="rect">
            <a:avLst/>
          </a:prstGeom>
        </p:spPr>
      </p:pic>
      <p:pic>
        <p:nvPicPr>
          <p:cNvPr id="25" name="9Slide.vn 15">
            <a:extLst>
              <a:ext uri="{FF2B5EF4-FFF2-40B4-BE49-F238E27FC236}">
                <a16:creationId xmlns:a16="http://schemas.microsoft.com/office/drawing/2014/main" id="{CA590184-F4E4-4907-9515-93BA381C92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6"/>
              </a:ext>
            </a:extLst>
          </a:blip>
          <a:stretch>
            <a:fillRect/>
          </a:stretch>
        </p:blipFill>
        <p:spPr>
          <a:xfrm>
            <a:off x="11739469" y="4612387"/>
            <a:ext cx="558347" cy="558347"/>
          </a:xfrm>
          <a:prstGeom prst="rect">
            <a:avLst/>
          </a:prstGeom>
        </p:spPr>
      </p:pic>
      <p:sp>
        <p:nvSpPr>
          <p:cNvPr id="21" name="9Slide.vn 13">
            <a:extLst>
              <a:ext uri="{FF2B5EF4-FFF2-40B4-BE49-F238E27FC236}">
                <a16:creationId xmlns:a16="http://schemas.microsoft.com/office/drawing/2014/main" id="{0A943EB0-10D4-40F0-BFF4-04000D8AAFA6}"/>
              </a:ext>
            </a:extLst>
          </p:cNvPr>
          <p:cNvSpPr txBox="1"/>
          <p:nvPr/>
        </p:nvSpPr>
        <p:spPr>
          <a:xfrm>
            <a:off x="1014032" y="1252995"/>
            <a:ext cx="948632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 PHÁP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BỊ IOT – QUẢN LÝ ATSH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014032" y="2277507"/>
            <a:ext cx="827963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806072" y="5484052"/>
            <a:ext cx="51573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 NHẤT SINH – DATE: 02/08/2022</a:t>
            </a:r>
          </a:p>
        </p:txBody>
      </p:sp>
    </p:spTree>
    <p:extLst>
      <p:ext uri="{BB962C8B-B14F-4D97-AF65-F5344CB8AC3E}">
        <p14:creationId xmlns:p14="http://schemas.microsoft.com/office/powerpoint/2010/main" val="13147416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9Slide.vn 7">
            <a:extLst>
              <a:ext uri="{FF2B5EF4-FFF2-40B4-BE49-F238E27FC236}">
                <a16:creationId xmlns:a16="http://schemas.microsoft.com/office/drawing/2014/main" id="{35C90DFF-DB3D-4EB8-AD61-881B03C7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38806" y="-247587"/>
            <a:ext cx="535668" cy="535668"/>
          </a:xfrm>
          <a:prstGeom prst="rect">
            <a:avLst/>
          </a:prstGeom>
        </p:spPr>
      </p:pic>
      <p:sp>
        <p:nvSpPr>
          <p:cNvPr id="26" name="9Slide.vn 33">
            <a:extLst>
              <a:ext uri="{FF2B5EF4-FFF2-40B4-BE49-F238E27FC236}">
                <a16:creationId xmlns:a16="http://schemas.microsoft.com/office/drawing/2014/main" id="{9AF389AD-831E-49C8-8A66-67D0EF494DD6}"/>
              </a:ext>
            </a:extLst>
          </p:cNvPr>
          <p:cNvSpPr/>
          <p:nvPr/>
        </p:nvSpPr>
        <p:spPr>
          <a:xfrm>
            <a:off x="-797242" y="6072878"/>
            <a:ext cx="1206817" cy="1204254"/>
          </a:xfrm>
          <a:prstGeom prst="ellipse">
            <a:avLst/>
          </a:prstGeom>
          <a:gradFill flip="none" rotWithShape="1">
            <a:gsLst>
              <a:gs pos="0">
                <a:srgbClr val="D7E365"/>
              </a:gs>
              <a:gs pos="100000">
                <a:srgbClr val="05964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20700" dist="2286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oogle Shape;108;p2"/>
          <p:cNvPicPr preferRelativeResize="0"/>
          <p:nvPr/>
        </p:nvPicPr>
        <p:blipFill rotWithShape="1">
          <a:blip r:embed="rId7">
            <a:alphaModFix/>
          </a:blip>
          <a:srcRect l="38174" t="45120" r="38174" b="42904"/>
          <a:stretch/>
        </p:blipFill>
        <p:spPr>
          <a:xfrm>
            <a:off x="5501556" y="0"/>
            <a:ext cx="613494" cy="40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8;p2"/>
          <p:cNvPicPr preferRelativeResize="0"/>
          <p:nvPr/>
        </p:nvPicPr>
        <p:blipFill rotWithShape="1">
          <a:blip r:embed="rId7">
            <a:alphaModFix/>
          </a:blip>
          <a:srcRect l="38174" t="45120" r="38174" b="42904"/>
          <a:stretch/>
        </p:blipFill>
        <p:spPr>
          <a:xfrm>
            <a:off x="5501556" y="0"/>
            <a:ext cx="613494" cy="40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3;p27"/>
          <p:cNvSpPr/>
          <p:nvPr/>
        </p:nvSpPr>
        <p:spPr>
          <a:xfrm>
            <a:off x="0" y="197325"/>
            <a:ext cx="9497960" cy="359308"/>
          </a:xfrm>
          <a:prstGeom prst="rect">
            <a:avLst/>
          </a:prstGeom>
          <a:solidFill>
            <a:srgbClr val="129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BDFA6A2-764C-FA41-A0C9-AF560FD4242E}"/>
              </a:ext>
            </a:extLst>
          </p:cNvPr>
          <p:cNvSpPr txBox="1">
            <a:spLocks/>
          </p:cNvSpPr>
          <p:nvPr/>
        </p:nvSpPr>
        <p:spPr>
          <a:xfrm>
            <a:off x="31531" y="218346"/>
            <a:ext cx="4814568" cy="359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00" b="0" i="0" kern="1200">
                <a:solidFill>
                  <a:srgbClr val="61B64E"/>
                </a:solidFill>
                <a:latin typeface="+mj-lt"/>
                <a:ea typeface="+mj-ea"/>
                <a:cs typeface="Gotham Bold" pitchFamily="2" charset="0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302" y="2050495"/>
            <a:ext cx="5769017" cy="3718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Group 7"/>
          <p:cNvGrpSpPr/>
          <p:nvPr/>
        </p:nvGrpSpPr>
        <p:grpSpPr>
          <a:xfrm>
            <a:off x="5808303" y="1001545"/>
            <a:ext cx="6139394" cy="1251971"/>
            <a:chOff x="363035" y="781944"/>
            <a:chExt cx="5094136" cy="665272"/>
          </a:xfrm>
        </p:grpSpPr>
        <p:sp>
          <p:nvSpPr>
            <p:cNvPr id="13" name="Google Shape;117;p2"/>
            <p:cNvSpPr/>
            <p:nvPr/>
          </p:nvSpPr>
          <p:spPr>
            <a:xfrm>
              <a:off x="363035" y="781944"/>
              <a:ext cx="4786817" cy="557391"/>
            </a:xfrm>
            <a:prstGeom prst="round2SameRect">
              <a:avLst>
                <a:gd name="adj1" fmla="val 16667"/>
                <a:gd name="adj2" fmla="val 0"/>
              </a:avLst>
            </a:prstGeom>
            <a:gradFill>
              <a:gsLst>
                <a:gs pos="0">
                  <a:srgbClr val="7BAF3F"/>
                </a:gs>
                <a:gs pos="100000">
                  <a:srgbClr val="0596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97792" y="923996"/>
              <a:ext cx="44593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Raspberry (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Máy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tính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nhúng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)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9Slide.vn 7">
            <a:extLst>
              <a:ext uri="{FF2B5EF4-FFF2-40B4-BE49-F238E27FC236}">
                <a16:creationId xmlns:a16="http://schemas.microsoft.com/office/drawing/2014/main" id="{35C90DFF-DB3D-4EB8-AD61-881B03C7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12029" y="5769055"/>
            <a:ext cx="535668" cy="535668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296862" y="1001545"/>
            <a:ext cx="4903020" cy="5015097"/>
            <a:chOff x="296862" y="1001545"/>
            <a:chExt cx="4903020" cy="5015097"/>
          </a:xfrm>
        </p:grpSpPr>
        <p:sp>
          <p:nvSpPr>
            <p:cNvPr id="24" name="Flowchart: Document 23"/>
            <p:cNvSpPr/>
            <p:nvPr/>
          </p:nvSpPr>
          <p:spPr>
            <a:xfrm>
              <a:off x="296862" y="1001545"/>
              <a:ext cx="4903020" cy="5015097"/>
            </a:xfrm>
            <a:prstGeom prst="flowChartDocument">
              <a:avLst/>
            </a:prstGeom>
            <a:gradFill>
              <a:gsLst>
                <a:gs pos="4000">
                  <a:srgbClr val="64AA40"/>
                </a:gs>
                <a:gs pos="100000">
                  <a:srgbClr val="1E9B44"/>
                </a:gs>
                <a:gs pos="0">
                  <a:srgbClr val="46A442"/>
                </a:gs>
                <a:gs pos="0">
                  <a:srgbClr val="7BAF3F"/>
                </a:gs>
                <a:gs pos="100000">
                  <a:srgbClr val="059645"/>
                </a:gs>
              </a:gsLst>
              <a:lin ang="27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93096" y="162910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9722" y="1066934"/>
              <a:ext cx="2837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</a:t>
              </a:r>
              <a:r>
                <a:rPr lang="en-US" sz="3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3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7300" y="2050495"/>
              <a:ext cx="448126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- Là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một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u="sng" dirty="0" err="1" smtClean="0">
                  <a:solidFill>
                    <a:schemeClr val="accent1">
                      <a:lumMod val="75000"/>
                    </a:schemeClr>
                  </a:solidFill>
                </a:rPr>
                <a:t>máy</a:t>
              </a:r>
              <a:r>
                <a:rPr lang="en-US" sz="2800" b="1" u="sng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2800" b="1" u="sng" dirty="0" err="1" smtClean="0">
                  <a:solidFill>
                    <a:schemeClr val="accent1">
                      <a:lumMod val="75000"/>
                    </a:schemeClr>
                  </a:solidFill>
                </a:rPr>
                <a:t>chủ</a:t>
              </a:r>
              <a:r>
                <a:rPr lang="en-US" sz="2800" b="1" u="sng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nội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bộ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xử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lý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tín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hiệu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từ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các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tủ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điều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khiển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phòng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UV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và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kết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nối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với camera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tại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các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phòng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UV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gửi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tín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hiệu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lên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server.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8404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9Slide.vn 7">
            <a:extLst>
              <a:ext uri="{FF2B5EF4-FFF2-40B4-BE49-F238E27FC236}">
                <a16:creationId xmlns:a16="http://schemas.microsoft.com/office/drawing/2014/main" id="{35C90DFF-DB3D-4EB8-AD61-881B03C7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38806" y="-247587"/>
            <a:ext cx="535668" cy="535668"/>
          </a:xfrm>
          <a:prstGeom prst="rect">
            <a:avLst/>
          </a:prstGeom>
        </p:spPr>
      </p:pic>
      <p:sp>
        <p:nvSpPr>
          <p:cNvPr id="26" name="9Slide.vn 33">
            <a:extLst>
              <a:ext uri="{FF2B5EF4-FFF2-40B4-BE49-F238E27FC236}">
                <a16:creationId xmlns:a16="http://schemas.microsoft.com/office/drawing/2014/main" id="{9AF389AD-831E-49C8-8A66-67D0EF494DD6}"/>
              </a:ext>
            </a:extLst>
          </p:cNvPr>
          <p:cNvSpPr/>
          <p:nvPr/>
        </p:nvSpPr>
        <p:spPr>
          <a:xfrm>
            <a:off x="-797242" y="6072878"/>
            <a:ext cx="1206817" cy="1204254"/>
          </a:xfrm>
          <a:prstGeom prst="ellipse">
            <a:avLst/>
          </a:prstGeom>
          <a:gradFill flip="none" rotWithShape="1">
            <a:gsLst>
              <a:gs pos="0">
                <a:srgbClr val="D7E365"/>
              </a:gs>
              <a:gs pos="100000">
                <a:srgbClr val="05964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20700" dist="2286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oogle Shape;108;p2"/>
          <p:cNvPicPr preferRelativeResize="0"/>
          <p:nvPr/>
        </p:nvPicPr>
        <p:blipFill rotWithShape="1">
          <a:blip r:embed="rId7">
            <a:alphaModFix/>
          </a:blip>
          <a:srcRect l="38174" t="45120" r="38174" b="42904"/>
          <a:stretch/>
        </p:blipFill>
        <p:spPr>
          <a:xfrm>
            <a:off x="5501556" y="0"/>
            <a:ext cx="613494" cy="40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8;p2"/>
          <p:cNvPicPr preferRelativeResize="0"/>
          <p:nvPr/>
        </p:nvPicPr>
        <p:blipFill rotWithShape="1">
          <a:blip r:embed="rId7">
            <a:alphaModFix/>
          </a:blip>
          <a:srcRect l="38174" t="45120" r="38174" b="42904"/>
          <a:stretch/>
        </p:blipFill>
        <p:spPr>
          <a:xfrm>
            <a:off x="5501556" y="0"/>
            <a:ext cx="613494" cy="40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3;p27"/>
          <p:cNvSpPr/>
          <p:nvPr/>
        </p:nvSpPr>
        <p:spPr>
          <a:xfrm>
            <a:off x="0" y="197325"/>
            <a:ext cx="9497960" cy="359308"/>
          </a:xfrm>
          <a:prstGeom prst="rect">
            <a:avLst/>
          </a:prstGeom>
          <a:solidFill>
            <a:srgbClr val="129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BDFA6A2-764C-FA41-A0C9-AF560FD4242E}"/>
              </a:ext>
            </a:extLst>
          </p:cNvPr>
          <p:cNvSpPr txBox="1">
            <a:spLocks/>
          </p:cNvSpPr>
          <p:nvPr/>
        </p:nvSpPr>
        <p:spPr>
          <a:xfrm>
            <a:off x="31531" y="218346"/>
            <a:ext cx="4814568" cy="359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00" b="0" i="0" kern="1200">
                <a:solidFill>
                  <a:srgbClr val="61B64E"/>
                </a:solidFill>
                <a:latin typeface="+mj-lt"/>
                <a:ea typeface="+mj-ea"/>
                <a:cs typeface="Gotham Bold" pitchFamily="2" charset="0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302" y="2050495"/>
            <a:ext cx="5769017" cy="3193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Group 7"/>
          <p:cNvGrpSpPr/>
          <p:nvPr/>
        </p:nvGrpSpPr>
        <p:grpSpPr>
          <a:xfrm>
            <a:off x="5808303" y="1001544"/>
            <a:ext cx="6139394" cy="1048950"/>
            <a:chOff x="363035" y="781944"/>
            <a:chExt cx="5094136" cy="557391"/>
          </a:xfrm>
        </p:grpSpPr>
        <p:sp>
          <p:nvSpPr>
            <p:cNvPr id="13" name="Google Shape;117;p2"/>
            <p:cNvSpPr/>
            <p:nvPr/>
          </p:nvSpPr>
          <p:spPr>
            <a:xfrm>
              <a:off x="363035" y="781944"/>
              <a:ext cx="4786817" cy="557391"/>
            </a:xfrm>
            <a:prstGeom prst="round2SameRect">
              <a:avLst>
                <a:gd name="adj1" fmla="val 16667"/>
                <a:gd name="adj2" fmla="val 0"/>
              </a:avLst>
            </a:prstGeom>
            <a:gradFill>
              <a:gsLst>
                <a:gs pos="0">
                  <a:srgbClr val="7BAF3F"/>
                </a:gs>
                <a:gs pos="100000">
                  <a:srgbClr val="0596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97792" y="923996"/>
              <a:ext cx="4459379" cy="278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Board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điều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khiển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phòng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UV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9Slide.vn 7">
            <a:extLst>
              <a:ext uri="{FF2B5EF4-FFF2-40B4-BE49-F238E27FC236}">
                <a16:creationId xmlns:a16="http://schemas.microsoft.com/office/drawing/2014/main" id="{35C90DFF-DB3D-4EB8-AD61-881B03C7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8235" y="5244494"/>
            <a:ext cx="535668" cy="53566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96862" y="1001545"/>
            <a:ext cx="4903020" cy="5015097"/>
            <a:chOff x="296862" y="1001545"/>
            <a:chExt cx="4903020" cy="5015097"/>
          </a:xfrm>
        </p:grpSpPr>
        <p:sp>
          <p:nvSpPr>
            <p:cNvPr id="16" name="Flowchart: Document 15"/>
            <p:cNvSpPr/>
            <p:nvPr/>
          </p:nvSpPr>
          <p:spPr>
            <a:xfrm>
              <a:off x="296862" y="1001545"/>
              <a:ext cx="4903020" cy="5015097"/>
            </a:xfrm>
            <a:prstGeom prst="flowChartDocument">
              <a:avLst/>
            </a:prstGeom>
            <a:gradFill>
              <a:gsLst>
                <a:gs pos="4000">
                  <a:srgbClr val="64AA40"/>
                </a:gs>
                <a:gs pos="100000">
                  <a:srgbClr val="1E9B44"/>
                </a:gs>
                <a:gs pos="0">
                  <a:srgbClr val="46A442"/>
                </a:gs>
                <a:gs pos="0">
                  <a:srgbClr val="7BAF3F"/>
                </a:gs>
                <a:gs pos="100000">
                  <a:srgbClr val="059645"/>
                </a:gs>
              </a:gsLst>
              <a:lin ang="27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93096" y="162910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9722" y="1066934"/>
              <a:ext cx="2837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</a:t>
              </a:r>
              <a:r>
                <a:rPr lang="en-US" sz="3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3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9722" y="3076655"/>
              <a:ext cx="448126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- Là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một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board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lập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trình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tương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tự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như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PLC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nhưng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giá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thành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rẻ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hơn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,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phù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hợp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với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các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dự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án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IOT.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29722" y="1840896"/>
            <a:ext cx="4316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UV 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97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9Slide.vn 7">
            <a:extLst>
              <a:ext uri="{FF2B5EF4-FFF2-40B4-BE49-F238E27FC236}">
                <a16:creationId xmlns:a16="http://schemas.microsoft.com/office/drawing/2014/main" id="{35C90DFF-DB3D-4EB8-AD61-881B03C7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19052" y="5805044"/>
            <a:ext cx="628645" cy="535668"/>
          </a:xfrm>
          <a:prstGeom prst="rect">
            <a:avLst/>
          </a:prstGeom>
        </p:spPr>
      </p:pic>
      <p:pic>
        <p:nvPicPr>
          <p:cNvPr id="22" name="9Slide.vn 7">
            <a:extLst>
              <a:ext uri="{FF2B5EF4-FFF2-40B4-BE49-F238E27FC236}">
                <a16:creationId xmlns:a16="http://schemas.microsoft.com/office/drawing/2014/main" id="{35C90DFF-DB3D-4EB8-AD61-881B03C7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38806" y="-247587"/>
            <a:ext cx="535668" cy="535668"/>
          </a:xfrm>
          <a:prstGeom prst="rect">
            <a:avLst/>
          </a:prstGeom>
        </p:spPr>
      </p:pic>
      <p:sp>
        <p:nvSpPr>
          <p:cNvPr id="26" name="9Slide.vn 33">
            <a:extLst>
              <a:ext uri="{FF2B5EF4-FFF2-40B4-BE49-F238E27FC236}">
                <a16:creationId xmlns:a16="http://schemas.microsoft.com/office/drawing/2014/main" id="{9AF389AD-831E-49C8-8A66-67D0EF494DD6}"/>
              </a:ext>
            </a:extLst>
          </p:cNvPr>
          <p:cNvSpPr/>
          <p:nvPr/>
        </p:nvSpPr>
        <p:spPr>
          <a:xfrm>
            <a:off x="-797242" y="6072878"/>
            <a:ext cx="1206817" cy="1204254"/>
          </a:xfrm>
          <a:prstGeom prst="ellipse">
            <a:avLst/>
          </a:prstGeom>
          <a:gradFill flip="none" rotWithShape="1">
            <a:gsLst>
              <a:gs pos="0">
                <a:srgbClr val="D7E365"/>
              </a:gs>
              <a:gs pos="100000">
                <a:srgbClr val="05964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20700" dist="2286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oogle Shape;108;p2"/>
          <p:cNvPicPr preferRelativeResize="0"/>
          <p:nvPr/>
        </p:nvPicPr>
        <p:blipFill rotWithShape="1">
          <a:blip r:embed="rId7">
            <a:alphaModFix/>
          </a:blip>
          <a:srcRect l="38174" t="45120" r="38174" b="42904"/>
          <a:stretch/>
        </p:blipFill>
        <p:spPr>
          <a:xfrm>
            <a:off x="5501556" y="0"/>
            <a:ext cx="613494" cy="40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8;p2"/>
          <p:cNvPicPr preferRelativeResize="0"/>
          <p:nvPr/>
        </p:nvPicPr>
        <p:blipFill rotWithShape="1">
          <a:blip r:embed="rId7">
            <a:alphaModFix/>
          </a:blip>
          <a:srcRect l="38174" t="45120" r="38174" b="42904"/>
          <a:stretch/>
        </p:blipFill>
        <p:spPr>
          <a:xfrm>
            <a:off x="5501556" y="0"/>
            <a:ext cx="613494" cy="40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3;p27"/>
          <p:cNvSpPr/>
          <p:nvPr/>
        </p:nvSpPr>
        <p:spPr>
          <a:xfrm>
            <a:off x="0" y="197325"/>
            <a:ext cx="9497960" cy="359308"/>
          </a:xfrm>
          <a:prstGeom prst="rect">
            <a:avLst/>
          </a:prstGeom>
          <a:solidFill>
            <a:srgbClr val="129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BDFA6A2-764C-FA41-A0C9-AF560FD4242E}"/>
              </a:ext>
            </a:extLst>
          </p:cNvPr>
          <p:cNvSpPr txBox="1">
            <a:spLocks/>
          </p:cNvSpPr>
          <p:nvPr/>
        </p:nvSpPr>
        <p:spPr>
          <a:xfrm>
            <a:off x="31531" y="218346"/>
            <a:ext cx="4814568" cy="359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00" b="0" i="0" kern="1200">
                <a:solidFill>
                  <a:srgbClr val="61B64E"/>
                </a:solidFill>
                <a:latin typeface="+mj-lt"/>
                <a:ea typeface="+mj-ea"/>
                <a:cs typeface="Gotham Bold" pitchFamily="2" charset="0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lded Corner 4"/>
          <p:cNvSpPr/>
          <p:nvPr/>
        </p:nvSpPr>
        <p:spPr>
          <a:xfrm>
            <a:off x="6792842" y="1001545"/>
            <a:ext cx="4179958" cy="5076377"/>
          </a:xfrm>
          <a:prstGeom prst="foldedCorne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Document 22"/>
          <p:cNvSpPr/>
          <p:nvPr/>
        </p:nvSpPr>
        <p:spPr>
          <a:xfrm>
            <a:off x="296862" y="1001545"/>
            <a:ext cx="4903020" cy="5015097"/>
          </a:xfrm>
          <a:prstGeom prst="flowChartDocument">
            <a:avLst/>
          </a:prstGeom>
          <a:gradFill>
            <a:gsLst>
              <a:gs pos="4000">
                <a:srgbClr val="64AA40"/>
              </a:gs>
              <a:gs pos="100000">
                <a:srgbClr val="1E9B44"/>
              </a:gs>
              <a:gs pos="0">
                <a:srgbClr val="46A442"/>
              </a:gs>
              <a:gs pos="0">
                <a:srgbClr val="7BAF3F"/>
              </a:gs>
              <a:gs pos="100000">
                <a:srgbClr val="059645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71116" y="169822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07742" y="1136051"/>
            <a:ext cx="2837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7742" y="1825579"/>
            <a:ext cx="44812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- </a:t>
            </a:r>
            <a:r>
              <a:rPr lang="en-US" sz="2800" b="1" u="sng" dirty="0" err="1" smtClean="0">
                <a:solidFill>
                  <a:schemeClr val="accent1"/>
                </a:solidFill>
              </a:rPr>
              <a:t>Tận</a:t>
            </a:r>
            <a:r>
              <a:rPr lang="en-US" sz="2800" b="1" u="sng" dirty="0" smtClean="0">
                <a:solidFill>
                  <a:schemeClr val="accent1"/>
                </a:solidFill>
              </a:rPr>
              <a:t> </a:t>
            </a:r>
            <a:r>
              <a:rPr lang="en-US" sz="2800" b="1" u="sng" dirty="0" err="1" smtClean="0">
                <a:solidFill>
                  <a:schemeClr val="accent1"/>
                </a:solidFill>
              </a:rPr>
              <a:t>dụng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hệ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thống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sẵn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có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và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lắp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thêm</a:t>
            </a:r>
            <a:r>
              <a:rPr lang="en-US" sz="2800" b="1" dirty="0" smtClean="0">
                <a:solidFill>
                  <a:schemeClr val="bg1"/>
                </a:solidFill>
              </a:rPr>
              <a:t> 1 </a:t>
            </a:r>
            <a:r>
              <a:rPr lang="en-US" sz="2800" b="1" dirty="0" err="1" smtClean="0">
                <a:solidFill>
                  <a:schemeClr val="bg1"/>
                </a:solidFill>
              </a:rPr>
              <a:t>tủ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742" y="3057670"/>
            <a:ext cx="391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* </a:t>
            </a:r>
            <a:r>
              <a:rPr lang="en-US" sz="2800" b="1" dirty="0" err="1" smtClean="0">
                <a:solidFill>
                  <a:schemeClr val="bg1"/>
                </a:solidFill>
              </a:rPr>
              <a:t>Dễ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triển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khai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lắp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đặt</a:t>
            </a:r>
            <a:r>
              <a:rPr lang="en-US" sz="2800" b="1" dirty="0" smtClean="0">
                <a:solidFill>
                  <a:schemeClr val="bg1"/>
                </a:solidFill>
              </a:rPr>
              <a:t>, không </a:t>
            </a:r>
            <a:r>
              <a:rPr lang="en-US" sz="2800" b="1" dirty="0" err="1" smtClean="0">
                <a:solidFill>
                  <a:schemeClr val="bg1"/>
                </a:solidFill>
              </a:rPr>
              <a:t>ảnh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hưởng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đến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hệ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thống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cũ</a:t>
            </a:r>
            <a:r>
              <a:rPr lang="en-US" sz="2800" b="1" dirty="0" smtClean="0">
                <a:solidFill>
                  <a:schemeClr val="bg1"/>
                </a:solidFill>
              </a:rPr>
              <a:t>. 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571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9Slide.vn 7">
            <a:extLst>
              <a:ext uri="{FF2B5EF4-FFF2-40B4-BE49-F238E27FC236}">
                <a16:creationId xmlns:a16="http://schemas.microsoft.com/office/drawing/2014/main" id="{35C90DFF-DB3D-4EB8-AD61-881B03C7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19052" y="5805044"/>
            <a:ext cx="628645" cy="535668"/>
          </a:xfrm>
          <a:prstGeom prst="rect">
            <a:avLst/>
          </a:prstGeom>
        </p:spPr>
      </p:pic>
      <p:pic>
        <p:nvPicPr>
          <p:cNvPr id="22" name="9Slide.vn 7">
            <a:extLst>
              <a:ext uri="{FF2B5EF4-FFF2-40B4-BE49-F238E27FC236}">
                <a16:creationId xmlns:a16="http://schemas.microsoft.com/office/drawing/2014/main" id="{35C90DFF-DB3D-4EB8-AD61-881B03C7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38806" y="-247587"/>
            <a:ext cx="535668" cy="535668"/>
          </a:xfrm>
          <a:prstGeom prst="rect">
            <a:avLst/>
          </a:prstGeom>
        </p:spPr>
      </p:pic>
      <p:sp>
        <p:nvSpPr>
          <p:cNvPr id="26" name="9Slide.vn 33">
            <a:extLst>
              <a:ext uri="{FF2B5EF4-FFF2-40B4-BE49-F238E27FC236}">
                <a16:creationId xmlns:a16="http://schemas.microsoft.com/office/drawing/2014/main" id="{9AF389AD-831E-49C8-8A66-67D0EF494DD6}"/>
              </a:ext>
            </a:extLst>
          </p:cNvPr>
          <p:cNvSpPr/>
          <p:nvPr/>
        </p:nvSpPr>
        <p:spPr>
          <a:xfrm>
            <a:off x="-797242" y="6072878"/>
            <a:ext cx="1206817" cy="1204254"/>
          </a:xfrm>
          <a:prstGeom prst="ellipse">
            <a:avLst/>
          </a:prstGeom>
          <a:gradFill flip="none" rotWithShape="1">
            <a:gsLst>
              <a:gs pos="0">
                <a:srgbClr val="D7E365"/>
              </a:gs>
              <a:gs pos="100000">
                <a:srgbClr val="05964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20700" dist="2286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oogle Shape;108;p2"/>
          <p:cNvPicPr preferRelativeResize="0"/>
          <p:nvPr/>
        </p:nvPicPr>
        <p:blipFill rotWithShape="1">
          <a:blip r:embed="rId7">
            <a:alphaModFix/>
          </a:blip>
          <a:srcRect l="38174" t="45120" r="38174" b="42904"/>
          <a:stretch/>
        </p:blipFill>
        <p:spPr>
          <a:xfrm>
            <a:off x="5501556" y="0"/>
            <a:ext cx="613494" cy="40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8;p2"/>
          <p:cNvPicPr preferRelativeResize="0"/>
          <p:nvPr/>
        </p:nvPicPr>
        <p:blipFill rotWithShape="1">
          <a:blip r:embed="rId7">
            <a:alphaModFix/>
          </a:blip>
          <a:srcRect l="38174" t="45120" r="38174" b="42904"/>
          <a:stretch/>
        </p:blipFill>
        <p:spPr>
          <a:xfrm>
            <a:off x="5501556" y="0"/>
            <a:ext cx="613494" cy="40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3;p27"/>
          <p:cNvSpPr/>
          <p:nvPr/>
        </p:nvSpPr>
        <p:spPr>
          <a:xfrm>
            <a:off x="0" y="197325"/>
            <a:ext cx="9497960" cy="359308"/>
          </a:xfrm>
          <a:prstGeom prst="rect">
            <a:avLst/>
          </a:prstGeom>
          <a:solidFill>
            <a:srgbClr val="129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BDFA6A2-764C-FA41-A0C9-AF560FD4242E}"/>
              </a:ext>
            </a:extLst>
          </p:cNvPr>
          <p:cNvSpPr txBox="1">
            <a:spLocks/>
          </p:cNvSpPr>
          <p:nvPr/>
        </p:nvSpPr>
        <p:spPr>
          <a:xfrm>
            <a:off x="31531" y="218346"/>
            <a:ext cx="4814568" cy="359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00" b="0" i="0" kern="1200">
                <a:solidFill>
                  <a:srgbClr val="61B64E"/>
                </a:solidFill>
                <a:latin typeface="+mj-lt"/>
                <a:ea typeface="+mj-ea"/>
                <a:cs typeface="Gotham Bold" pitchFamily="2" charset="0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lded Corner 4"/>
          <p:cNvSpPr/>
          <p:nvPr/>
        </p:nvSpPr>
        <p:spPr>
          <a:xfrm>
            <a:off x="6792842" y="1001545"/>
            <a:ext cx="4179958" cy="5076377"/>
          </a:xfrm>
          <a:prstGeom prst="foldedCorner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owchart: Document 22"/>
          <p:cNvSpPr/>
          <p:nvPr/>
        </p:nvSpPr>
        <p:spPr>
          <a:xfrm>
            <a:off x="296862" y="1057781"/>
            <a:ext cx="4903020" cy="5015097"/>
          </a:xfrm>
          <a:prstGeom prst="flowChartDocument">
            <a:avLst/>
          </a:prstGeom>
          <a:gradFill>
            <a:gsLst>
              <a:gs pos="4000">
                <a:srgbClr val="64AA40"/>
              </a:gs>
              <a:gs pos="100000">
                <a:srgbClr val="1E9B44"/>
              </a:gs>
              <a:gs pos="0">
                <a:srgbClr val="46A442"/>
              </a:gs>
              <a:gs pos="0">
                <a:srgbClr val="7BAF3F"/>
              </a:gs>
              <a:gs pos="100000">
                <a:srgbClr val="059645"/>
              </a:gs>
            </a:gsLst>
            <a:lin ang="27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71116" y="169822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07742" y="1136051"/>
            <a:ext cx="2837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7742" y="1825579"/>
            <a:ext cx="44812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- </a:t>
            </a:r>
            <a:r>
              <a:rPr lang="en-US" sz="2800" b="1" u="sng" dirty="0" err="1" smtClean="0">
                <a:solidFill>
                  <a:schemeClr val="accent1"/>
                </a:solidFill>
              </a:rPr>
              <a:t>Tích</a:t>
            </a:r>
            <a:r>
              <a:rPr lang="en-US" sz="2800" b="1" u="sng" dirty="0" smtClean="0">
                <a:solidFill>
                  <a:schemeClr val="accent1"/>
                </a:solidFill>
              </a:rPr>
              <a:t> </a:t>
            </a:r>
            <a:r>
              <a:rPr lang="en-US" sz="2800" b="1" u="sng" dirty="0" err="1" smtClean="0">
                <a:solidFill>
                  <a:schemeClr val="accent1"/>
                </a:solidFill>
              </a:rPr>
              <a:t>hợp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cả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hệ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thống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cũ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và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mới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vào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chung</a:t>
            </a:r>
            <a:r>
              <a:rPr lang="en-US" sz="2800" b="1" dirty="0" smtClean="0">
                <a:solidFill>
                  <a:schemeClr val="bg1"/>
                </a:solidFill>
              </a:rPr>
              <a:t> 1 </a:t>
            </a:r>
            <a:r>
              <a:rPr lang="en-US" sz="2800" b="1" dirty="0" err="1" smtClean="0">
                <a:solidFill>
                  <a:schemeClr val="bg1"/>
                </a:solidFill>
              </a:rPr>
              <a:t>tủ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7742" y="3315327"/>
            <a:ext cx="391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* </a:t>
            </a:r>
            <a:r>
              <a:rPr lang="en-US" sz="2800" b="1" dirty="0" err="1" smtClean="0">
                <a:solidFill>
                  <a:schemeClr val="bg1"/>
                </a:solidFill>
              </a:rPr>
              <a:t>Gây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gián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đoạn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tạm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thời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hệ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thống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hiện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tại</a:t>
            </a:r>
            <a:r>
              <a:rPr lang="en-US" sz="2800" b="1" dirty="0" smtClean="0">
                <a:solidFill>
                  <a:schemeClr val="bg1"/>
                </a:solidFill>
              </a:rPr>
              <a:t>.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940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9Slide.vn 7">
            <a:extLst>
              <a:ext uri="{FF2B5EF4-FFF2-40B4-BE49-F238E27FC236}">
                <a16:creationId xmlns:a16="http://schemas.microsoft.com/office/drawing/2014/main" id="{35C90DFF-DB3D-4EB8-AD61-881B03C7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19052" y="5805044"/>
            <a:ext cx="628645" cy="535668"/>
          </a:xfrm>
          <a:prstGeom prst="rect">
            <a:avLst/>
          </a:prstGeom>
        </p:spPr>
      </p:pic>
      <p:pic>
        <p:nvPicPr>
          <p:cNvPr id="22" name="9Slide.vn 7">
            <a:extLst>
              <a:ext uri="{FF2B5EF4-FFF2-40B4-BE49-F238E27FC236}">
                <a16:creationId xmlns:a16="http://schemas.microsoft.com/office/drawing/2014/main" id="{35C90DFF-DB3D-4EB8-AD61-881B03C74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38806" y="-247587"/>
            <a:ext cx="535668" cy="535668"/>
          </a:xfrm>
          <a:prstGeom prst="rect">
            <a:avLst/>
          </a:prstGeom>
        </p:spPr>
      </p:pic>
      <p:sp>
        <p:nvSpPr>
          <p:cNvPr id="26" name="9Slide.vn 33">
            <a:extLst>
              <a:ext uri="{FF2B5EF4-FFF2-40B4-BE49-F238E27FC236}">
                <a16:creationId xmlns:a16="http://schemas.microsoft.com/office/drawing/2014/main" id="{9AF389AD-831E-49C8-8A66-67D0EF494DD6}"/>
              </a:ext>
            </a:extLst>
          </p:cNvPr>
          <p:cNvSpPr/>
          <p:nvPr/>
        </p:nvSpPr>
        <p:spPr>
          <a:xfrm>
            <a:off x="-797242" y="6072878"/>
            <a:ext cx="1206817" cy="1204254"/>
          </a:xfrm>
          <a:prstGeom prst="ellipse">
            <a:avLst/>
          </a:prstGeom>
          <a:gradFill flip="none" rotWithShape="1">
            <a:gsLst>
              <a:gs pos="0">
                <a:srgbClr val="D7E365"/>
              </a:gs>
              <a:gs pos="100000">
                <a:srgbClr val="05964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520700" dist="2286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oogle Shape;108;p2"/>
          <p:cNvPicPr preferRelativeResize="0"/>
          <p:nvPr/>
        </p:nvPicPr>
        <p:blipFill rotWithShape="1">
          <a:blip r:embed="rId7">
            <a:alphaModFix/>
          </a:blip>
          <a:srcRect l="38174" t="45120" r="38174" b="42904"/>
          <a:stretch/>
        </p:blipFill>
        <p:spPr>
          <a:xfrm>
            <a:off x="5501556" y="0"/>
            <a:ext cx="613494" cy="40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8;p2"/>
          <p:cNvPicPr preferRelativeResize="0"/>
          <p:nvPr/>
        </p:nvPicPr>
        <p:blipFill rotWithShape="1">
          <a:blip r:embed="rId7">
            <a:alphaModFix/>
          </a:blip>
          <a:srcRect l="38174" t="45120" r="38174" b="42904"/>
          <a:stretch/>
        </p:blipFill>
        <p:spPr>
          <a:xfrm>
            <a:off x="5501556" y="0"/>
            <a:ext cx="613494" cy="40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63;p27"/>
          <p:cNvSpPr/>
          <p:nvPr/>
        </p:nvSpPr>
        <p:spPr>
          <a:xfrm>
            <a:off x="0" y="197325"/>
            <a:ext cx="9497960" cy="359308"/>
          </a:xfrm>
          <a:prstGeom prst="rect">
            <a:avLst/>
          </a:prstGeom>
          <a:solidFill>
            <a:srgbClr val="129F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8BDFA6A2-764C-FA41-A0C9-AF560FD4242E}"/>
              </a:ext>
            </a:extLst>
          </p:cNvPr>
          <p:cNvSpPr txBox="1">
            <a:spLocks/>
          </p:cNvSpPr>
          <p:nvPr/>
        </p:nvSpPr>
        <p:spPr>
          <a:xfrm>
            <a:off x="31531" y="218346"/>
            <a:ext cx="4814568" cy="359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300" b="0" i="0" kern="1200">
                <a:solidFill>
                  <a:srgbClr val="61B64E"/>
                </a:solidFill>
                <a:latin typeface="+mj-lt"/>
                <a:ea typeface="+mj-ea"/>
                <a:cs typeface="Gotham Bold" pitchFamily="2" charset="0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dự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302" y="2059417"/>
            <a:ext cx="5769017" cy="4158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8" name="Group 7"/>
          <p:cNvGrpSpPr/>
          <p:nvPr/>
        </p:nvGrpSpPr>
        <p:grpSpPr>
          <a:xfrm>
            <a:off x="5808303" y="1001544"/>
            <a:ext cx="5825071" cy="1048950"/>
            <a:chOff x="363035" y="781944"/>
            <a:chExt cx="4833328" cy="557391"/>
          </a:xfrm>
        </p:grpSpPr>
        <p:sp>
          <p:nvSpPr>
            <p:cNvPr id="13" name="Google Shape;117;p2"/>
            <p:cNvSpPr/>
            <p:nvPr/>
          </p:nvSpPr>
          <p:spPr>
            <a:xfrm>
              <a:off x="363035" y="781944"/>
              <a:ext cx="4786817" cy="557391"/>
            </a:xfrm>
            <a:prstGeom prst="round2SameRect">
              <a:avLst>
                <a:gd name="adj1" fmla="val 16667"/>
                <a:gd name="adj2" fmla="val 0"/>
              </a:avLst>
            </a:prstGeom>
            <a:gradFill>
              <a:gsLst>
                <a:gs pos="0">
                  <a:srgbClr val="7BAF3F"/>
                </a:gs>
                <a:gs pos="100000">
                  <a:srgbClr val="0596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rlow Condensed Medium"/>
                <a:ea typeface="Barlow Condensed Medium"/>
                <a:cs typeface="Barlow Condensed Medium"/>
                <a:sym typeface="Barlow Condensed Medium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727" y="935516"/>
              <a:ext cx="4712636" cy="278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err="1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Tủ</a:t>
              </a:r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điều</a:t>
              </a:r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khiển</a:t>
              </a:r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khi</a:t>
              </a:r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lắp</a:t>
              </a:r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hoàn</a:t>
              </a:r>
              <a:r>
                <a:rPr lang="en-US" sz="2800" b="1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chỉnh</a:t>
              </a:r>
              <a:endPara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96862" y="1001545"/>
            <a:ext cx="4903020" cy="5015097"/>
            <a:chOff x="296862" y="1001545"/>
            <a:chExt cx="4903020" cy="5015097"/>
          </a:xfrm>
        </p:grpSpPr>
        <p:sp>
          <p:nvSpPr>
            <p:cNvPr id="16" name="Flowchart: Document 15"/>
            <p:cNvSpPr/>
            <p:nvPr/>
          </p:nvSpPr>
          <p:spPr>
            <a:xfrm>
              <a:off x="296862" y="1001545"/>
              <a:ext cx="4903020" cy="5015097"/>
            </a:xfrm>
            <a:prstGeom prst="flowChartDocument">
              <a:avLst/>
            </a:prstGeom>
            <a:gradFill>
              <a:gsLst>
                <a:gs pos="4000">
                  <a:srgbClr val="64AA40"/>
                </a:gs>
                <a:gs pos="100000">
                  <a:srgbClr val="1E9B44"/>
                </a:gs>
                <a:gs pos="0">
                  <a:srgbClr val="46A442"/>
                </a:gs>
                <a:gs pos="0">
                  <a:srgbClr val="7BAF3F"/>
                </a:gs>
                <a:gs pos="100000">
                  <a:srgbClr val="059645"/>
                </a:gs>
              </a:gsLst>
              <a:lin ang="27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93096" y="1629103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9722" y="1066934"/>
              <a:ext cx="2837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</a:t>
              </a:r>
              <a:r>
                <a:rPr lang="en-US" sz="3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3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9722" y="2485870"/>
              <a:ext cx="448126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/>
                  </a:solidFill>
                </a:rPr>
                <a:t>+ </a:t>
              </a:r>
              <a:r>
                <a:rPr lang="en-US" sz="2800" b="1" u="sng" dirty="0" err="1" smtClean="0">
                  <a:solidFill>
                    <a:schemeClr val="accent1">
                      <a:lumMod val="75000"/>
                    </a:schemeClr>
                  </a:solidFill>
                </a:rPr>
                <a:t>Chế</a:t>
              </a:r>
              <a:r>
                <a:rPr lang="en-US" sz="2800" b="1" u="sng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2800" b="1" u="sng" dirty="0" err="1" smtClean="0">
                  <a:solidFill>
                    <a:schemeClr val="accent1">
                      <a:lumMod val="75000"/>
                    </a:schemeClr>
                  </a:solidFill>
                </a:rPr>
                <a:t>độ</a:t>
              </a:r>
              <a:r>
                <a:rPr lang="en-US" sz="2800" b="1" u="sng" dirty="0" smtClean="0">
                  <a:solidFill>
                    <a:schemeClr val="accent1">
                      <a:lumMod val="75000"/>
                    </a:schemeClr>
                  </a:solidFill>
                </a:rPr>
                <a:t> (Man):</a:t>
              </a:r>
              <a:r>
                <a:rPr lang="en-US" sz="2800" b="1" dirty="0" smtClean="0">
                  <a:solidFill>
                    <a:schemeClr val="bg1"/>
                  </a:solidFill>
                </a:rPr>
                <a:t/>
              </a:r>
              <a:br>
                <a:rPr lang="en-US" sz="2800" b="1" dirty="0" smtClean="0">
                  <a:solidFill>
                    <a:schemeClr val="bg1"/>
                  </a:solidFill>
                </a:rPr>
              </a:b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Sẽ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chạy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offline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bằng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timer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thời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gian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.</a:t>
              </a:r>
              <a:br>
                <a:rPr lang="en-US" sz="2800" b="1" dirty="0" smtClean="0">
                  <a:solidFill>
                    <a:schemeClr val="bg1"/>
                  </a:solidFill>
                </a:rPr>
              </a:br>
              <a:r>
                <a:rPr lang="en-US" sz="2800" b="1" dirty="0" smtClean="0">
                  <a:solidFill>
                    <a:schemeClr val="bg1"/>
                  </a:solidFill>
                </a:rPr>
                <a:t>+ </a:t>
              </a:r>
              <a:r>
                <a:rPr lang="en-US" sz="2800" b="1" u="sng" dirty="0" err="1" smtClean="0">
                  <a:solidFill>
                    <a:schemeClr val="accent1">
                      <a:lumMod val="75000"/>
                    </a:schemeClr>
                  </a:solidFill>
                </a:rPr>
                <a:t>Chế</a:t>
              </a:r>
              <a:r>
                <a:rPr lang="en-US" sz="2800" b="1" u="sng" dirty="0" smtClean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n-US" sz="2800" b="1" u="sng" dirty="0" err="1" smtClean="0">
                  <a:solidFill>
                    <a:schemeClr val="accent1">
                      <a:lumMod val="75000"/>
                    </a:schemeClr>
                  </a:solidFill>
                </a:rPr>
                <a:t>độ</a:t>
              </a:r>
              <a:r>
                <a:rPr lang="en-US" sz="2800" b="1" u="sng" dirty="0" smtClean="0">
                  <a:solidFill>
                    <a:schemeClr val="accent1">
                      <a:lumMod val="75000"/>
                    </a:schemeClr>
                  </a:solidFill>
                </a:rPr>
                <a:t> (Auto):</a:t>
              </a:r>
              <a:r>
                <a:rPr lang="en-US" sz="2800" b="1" dirty="0" smtClean="0">
                  <a:solidFill>
                    <a:schemeClr val="bg1"/>
                  </a:solidFill>
                </a:rPr>
                <a:t/>
              </a:r>
              <a:br>
                <a:rPr lang="en-US" sz="2800" b="1" dirty="0" smtClean="0">
                  <a:solidFill>
                    <a:schemeClr val="bg1"/>
                  </a:solidFill>
                </a:rPr>
              </a:b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Sẽ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chạy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bằng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board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điều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 </a:t>
              </a:r>
              <a:r>
                <a:rPr lang="en-US" sz="2800" b="1" dirty="0" err="1" smtClean="0">
                  <a:solidFill>
                    <a:schemeClr val="bg1"/>
                  </a:solidFill>
                </a:rPr>
                <a:t>khiển</a:t>
              </a:r>
              <a:r>
                <a:rPr lang="en-US" sz="2800" b="1" dirty="0" smtClean="0">
                  <a:solidFill>
                    <a:schemeClr val="bg1"/>
                  </a:solidFill>
                </a:rPr>
                <a:t>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29722" y="1840896"/>
            <a:ext cx="4316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Tủ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068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043528C-A79F-4A33-955D-45FE55F58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4" b="12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9Slide.vn 9">
            <a:extLst>
              <a:ext uri="{FF2B5EF4-FFF2-40B4-BE49-F238E27FC236}">
                <a16:creationId xmlns:a16="http://schemas.microsoft.com/office/drawing/2014/main" id="{E3940B97-4184-4590-B025-5D2386A384BC}"/>
              </a:ext>
            </a:extLst>
          </p:cNvPr>
          <p:cNvGrpSpPr/>
          <p:nvPr/>
        </p:nvGrpSpPr>
        <p:grpSpPr>
          <a:xfrm>
            <a:off x="9605146" y="288774"/>
            <a:ext cx="2256685" cy="680152"/>
            <a:chOff x="3407663" y="428423"/>
            <a:chExt cx="2256685" cy="680152"/>
          </a:xfrm>
          <a:solidFill>
            <a:srgbClr val="FFFFFF"/>
          </a:solidFill>
        </p:grpSpPr>
        <p:sp>
          <p:nvSpPr>
            <p:cNvPr id="15" name="9Slide.vn 10">
              <a:extLst>
                <a:ext uri="{FF2B5EF4-FFF2-40B4-BE49-F238E27FC236}">
                  <a16:creationId xmlns:a16="http://schemas.microsoft.com/office/drawing/2014/main" id="{37E09329-CADE-457D-9DC4-63428D17D9B3}"/>
                </a:ext>
              </a:extLst>
            </p:cNvPr>
            <p:cNvSpPr/>
            <p:nvPr/>
          </p:nvSpPr>
          <p:spPr>
            <a:xfrm>
              <a:off x="3529493" y="1051291"/>
              <a:ext cx="100852" cy="47602"/>
            </a:xfrm>
            <a:custGeom>
              <a:avLst/>
              <a:gdLst>
                <a:gd name="connsiteX0" fmla="*/ 19364 w 100852"/>
                <a:gd name="connsiteY0" fmla="*/ 0 h 47602"/>
                <a:gd name="connsiteX1" fmla="*/ 5648 w 100852"/>
                <a:gd name="connsiteY1" fmla="*/ 4841 h 47602"/>
                <a:gd name="connsiteX2" fmla="*/ 0 w 100852"/>
                <a:gd name="connsiteY2" fmla="*/ 4034 h 47602"/>
                <a:gd name="connsiteX3" fmla="*/ 24205 w 100852"/>
                <a:gd name="connsiteY3" fmla="*/ 46796 h 47602"/>
                <a:gd name="connsiteX4" fmla="*/ 24205 w 100852"/>
                <a:gd name="connsiteY4" fmla="*/ 47603 h 47602"/>
                <a:gd name="connsiteX5" fmla="*/ 100853 w 100852"/>
                <a:gd name="connsiteY5" fmla="*/ 25011 h 47602"/>
                <a:gd name="connsiteX6" fmla="*/ 100853 w 100852"/>
                <a:gd name="connsiteY6" fmla="*/ 23398 h 47602"/>
                <a:gd name="connsiteX7" fmla="*/ 88751 w 100852"/>
                <a:gd name="connsiteY7" fmla="*/ 17750 h 47602"/>
                <a:gd name="connsiteX8" fmla="*/ 19364 w 100852"/>
                <a:gd name="connsiteY8" fmla="*/ 0 h 4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852" h="47602">
                  <a:moveTo>
                    <a:pt x="19364" y="0"/>
                  </a:moveTo>
                  <a:cubicBezTo>
                    <a:pt x="15330" y="3227"/>
                    <a:pt x="11296" y="4841"/>
                    <a:pt x="5648" y="4841"/>
                  </a:cubicBezTo>
                  <a:cubicBezTo>
                    <a:pt x="4034" y="4841"/>
                    <a:pt x="1614" y="4841"/>
                    <a:pt x="0" y="4034"/>
                  </a:cubicBezTo>
                  <a:cubicBezTo>
                    <a:pt x="9682" y="16943"/>
                    <a:pt x="17750" y="31466"/>
                    <a:pt x="24205" y="46796"/>
                  </a:cubicBezTo>
                  <a:lnTo>
                    <a:pt x="24205" y="47603"/>
                  </a:lnTo>
                  <a:cubicBezTo>
                    <a:pt x="51637" y="45182"/>
                    <a:pt x="77455" y="37114"/>
                    <a:pt x="100853" y="25011"/>
                  </a:cubicBezTo>
                  <a:lnTo>
                    <a:pt x="100853" y="23398"/>
                  </a:lnTo>
                  <a:cubicBezTo>
                    <a:pt x="96819" y="20977"/>
                    <a:pt x="92785" y="19364"/>
                    <a:pt x="88751" y="17750"/>
                  </a:cubicBezTo>
                  <a:cubicBezTo>
                    <a:pt x="67773" y="7261"/>
                    <a:pt x="43569" y="1614"/>
                    <a:pt x="19364" y="0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9Slide.vn 11">
              <a:extLst>
                <a:ext uri="{FF2B5EF4-FFF2-40B4-BE49-F238E27FC236}">
                  <a16:creationId xmlns:a16="http://schemas.microsoft.com/office/drawing/2014/main" id="{2D8F5B1F-45EA-4094-89C3-CBF1AB1D0DEE}"/>
                </a:ext>
              </a:extLst>
            </p:cNvPr>
            <p:cNvSpPr/>
            <p:nvPr/>
          </p:nvSpPr>
          <p:spPr>
            <a:xfrm>
              <a:off x="3407663" y="977063"/>
              <a:ext cx="146841" cy="122637"/>
            </a:xfrm>
            <a:custGeom>
              <a:avLst/>
              <a:gdLst>
                <a:gd name="connsiteX0" fmla="*/ 121830 w 146841"/>
                <a:gd name="connsiteY0" fmla="*/ 78262 h 122637"/>
                <a:gd name="connsiteX1" fmla="*/ 105694 w 146841"/>
                <a:gd name="connsiteY1" fmla="*/ 58898 h 122637"/>
                <a:gd name="connsiteX2" fmla="*/ 0 w 146841"/>
                <a:gd name="connsiteY2" fmla="*/ 0 h 122637"/>
                <a:gd name="connsiteX3" fmla="*/ 44375 w 146841"/>
                <a:gd name="connsiteY3" fmla="*/ 91978 h 122637"/>
                <a:gd name="connsiteX4" fmla="*/ 127478 w 146841"/>
                <a:gd name="connsiteY4" fmla="*/ 122637 h 122637"/>
                <a:gd name="connsiteX5" fmla="*/ 133126 w 146841"/>
                <a:gd name="connsiteY5" fmla="*/ 122637 h 122637"/>
                <a:gd name="connsiteX6" fmla="*/ 146842 w 146841"/>
                <a:gd name="connsiteY6" fmla="*/ 121830 h 122637"/>
                <a:gd name="connsiteX7" fmla="*/ 146842 w 146841"/>
                <a:gd name="connsiteY7" fmla="*/ 121024 h 122637"/>
                <a:gd name="connsiteX8" fmla="*/ 121830 w 146841"/>
                <a:gd name="connsiteY8" fmla="*/ 78262 h 122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841" h="122637">
                  <a:moveTo>
                    <a:pt x="121830" y="78262"/>
                  </a:moveTo>
                  <a:cubicBezTo>
                    <a:pt x="112955" y="75841"/>
                    <a:pt x="106501" y="68580"/>
                    <a:pt x="105694" y="58898"/>
                  </a:cubicBezTo>
                  <a:cubicBezTo>
                    <a:pt x="77455" y="29853"/>
                    <a:pt x="41148" y="8875"/>
                    <a:pt x="0" y="0"/>
                  </a:cubicBezTo>
                  <a:cubicBezTo>
                    <a:pt x="1614" y="36307"/>
                    <a:pt x="17750" y="69387"/>
                    <a:pt x="44375" y="91978"/>
                  </a:cubicBezTo>
                  <a:cubicBezTo>
                    <a:pt x="66966" y="111342"/>
                    <a:pt x="96012" y="122637"/>
                    <a:pt x="127478" y="122637"/>
                  </a:cubicBezTo>
                  <a:cubicBezTo>
                    <a:pt x="129092" y="122637"/>
                    <a:pt x="131512" y="122637"/>
                    <a:pt x="133126" y="122637"/>
                  </a:cubicBezTo>
                  <a:cubicBezTo>
                    <a:pt x="137967" y="122637"/>
                    <a:pt x="142001" y="122637"/>
                    <a:pt x="146842" y="121830"/>
                  </a:cubicBezTo>
                  <a:lnTo>
                    <a:pt x="146842" y="121024"/>
                  </a:lnTo>
                  <a:cubicBezTo>
                    <a:pt x="140387" y="105694"/>
                    <a:pt x="131512" y="91171"/>
                    <a:pt x="121830" y="78262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9Slide.vn 12">
              <a:extLst>
                <a:ext uri="{FF2B5EF4-FFF2-40B4-BE49-F238E27FC236}">
                  <a16:creationId xmlns:a16="http://schemas.microsoft.com/office/drawing/2014/main" id="{60EF9C77-7FA6-49CB-8116-F97378E31ADD}"/>
                </a:ext>
              </a:extLst>
            </p:cNvPr>
            <p:cNvSpPr/>
            <p:nvPr/>
          </p:nvSpPr>
          <p:spPr>
            <a:xfrm>
              <a:off x="3407663" y="844744"/>
              <a:ext cx="222683" cy="191217"/>
            </a:xfrm>
            <a:custGeom>
              <a:avLst/>
              <a:gdLst>
                <a:gd name="connsiteX0" fmla="*/ 131512 w 222683"/>
                <a:gd name="connsiteY0" fmla="*/ 0 h 191217"/>
                <a:gd name="connsiteX1" fmla="*/ 127478 w 222683"/>
                <a:gd name="connsiteY1" fmla="*/ 0 h 191217"/>
                <a:gd name="connsiteX2" fmla="*/ 0 w 222683"/>
                <a:gd name="connsiteY2" fmla="*/ 127478 h 191217"/>
                <a:gd name="connsiteX3" fmla="*/ 0 w 222683"/>
                <a:gd name="connsiteY3" fmla="*/ 132319 h 191217"/>
                <a:gd name="connsiteX4" fmla="*/ 105694 w 222683"/>
                <a:gd name="connsiteY4" fmla="*/ 191217 h 191217"/>
                <a:gd name="connsiteX5" fmla="*/ 105694 w 222683"/>
                <a:gd name="connsiteY5" fmla="*/ 189604 h 191217"/>
                <a:gd name="connsiteX6" fmla="*/ 105694 w 222683"/>
                <a:gd name="connsiteY6" fmla="*/ 68580 h 191217"/>
                <a:gd name="connsiteX7" fmla="*/ 127478 w 222683"/>
                <a:gd name="connsiteY7" fmla="*/ 46796 h 191217"/>
                <a:gd name="connsiteX8" fmla="*/ 149262 w 222683"/>
                <a:gd name="connsiteY8" fmla="*/ 68580 h 191217"/>
                <a:gd name="connsiteX9" fmla="*/ 149262 w 222683"/>
                <a:gd name="connsiteY9" fmla="*/ 88751 h 191217"/>
                <a:gd name="connsiteX10" fmla="*/ 222683 w 222683"/>
                <a:gd name="connsiteY10" fmla="*/ 88751 h 191217"/>
                <a:gd name="connsiteX11" fmla="*/ 222683 w 222683"/>
                <a:gd name="connsiteY11" fmla="*/ 23398 h 191217"/>
                <a:gd name="connsiteX12" fmla="*/ 131512 w 222683"/>
                <a:gd name="connsiteY12" fmla="*/ 0 h 19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683" h="191217">
                  <a:moveTo>
                    <a:pt x="131512" y="0"/>
                  </a:moveTo>
                  <a:cubicBezTo>
                    <a:pt x="129899" y="0"/>
                    <a:pt x="129092" y="0"/>
                    <a:pt x="127478" y="0"/>
                  </a:cubicBezTo>
                  <a:cubicBezTo>
                    <a:pt x="57284" y="0"/>
                    <a:pt x="0" y="57285"/>
                    <a:pt x="0" y="127478"/>
                  </a:cubicBezTo>
                  <a:cubicBezTo>
                    <a:pt x="0" y="129092"/>
                    <a:pt x="0" y="130705"/>
                    <a:pt x="0" y="132319"/>
                  </a:cubicBezTo>
                  <a:cubicBezTo>
                    <a:pt x="41148" y="141194"/>
                    <a:pt x="77455" y="162172"/>
                    <a:pt x="105694" y="191217"/>
                  </a:cubicBezTo>
                  <a:cubicBezTo>
                    <a:pt x="105694" y="190410"/>
                    <a:pt x="105694" y="189604"/>
                    <a:pt x="105694" y="189604"/>
                  </a:cubicBezTo>
                  <a:lnTo>
                    <a:pt x="105694" y="68580"/>
                  </a:lnTo>
                  <a:cubicBezTo>
                    <a:pt x="105694" y="56478"/>
                    <a:pt x="115376" y="46796"/>
                    <a:pt x="127478" y="46796"/>
                  </a:cubicBezTo>
                  <a:cubicBezTo>
                    <a:pt x="139581" y="46796"/>
                    <a:pt x="149262" y="56478"/>
                    <a:pt x="149262" y="68580"/>
                  </a:cubicBezTo>
                  <a:lnTo>
                    <a:pt x="149262" y="88751"/>
                  </a:lnTo>
                  <a:lnTo>
                    <a:pt x="222683" y="88751"/>
                  </a:lnTo>
                  <a:lnTo>
                    <a:pt x="222683" y="23398"/>
                  </a:lnTo>
                  <a:cubicBezTo>
                    <a:pt x="195251" y="8875"/>
                    <a:pt x="164592" y="807"/>
                    <a:pt x="131512" y="0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9Slide.vn 13">
              <a:extLst>
                <a:ext uri="{FF2B5EF4-FFF2-40B4-BE49-F238E27FC236}">
                  <a16:creationId xmlns:a16="http://schemas.microsoft.com/office/drawing/2014/main" id="{6CC13204-0774-4966-8447-C0C3D19DF687}"/>
                </a:ext>
              </a:extLst>
            </p:cNvPr>
            <p:cNvSpPr/>
            <p:nvPr/>
          </p:nvSpPr>
          <p:spPr>
            <a:xfrm>
              <a:off x="3539982" y="964154"/>
              <a:ext cx="91171" cy="108921"/>
            </a:xfrm>
            <a:custGeom>
              <a:avLst/>
              <a:gdLst>
                <a:gd name="connsiteX0" fmla="*/ 16943 w 91171"/>
                <a:gd name="connsiteY0" fmla="*/ 807 h 108921"/>
                <a:gd name="connsiteX1" fmla="*/ 0 w 91171"/>
                <a:gd name="connsiteY1" fmla="*/ 807 h 108921"/>
                <a:gd name="connsiteX2" fmla="*/ 0 w 91171"/>
                <a:gd name="connsiteY2" fmla="*/ 71000 h 108921"/>
                <a:gd name="connsiteX3" fmla="*/ 16943 w 91171"/>
                <a:gd name="connsiteY3" fmla="*/ 71000 h 108921"/>
                <a:gd name="connsiteX4" fmla="*/ 8875 w 91171"/>
                <a:gd name="connsiteY4" fmla="*/ 86330 h 108921"/>
                <a:gd name="connsiteX5" fmla="*/ 79069 w 91171"/>
                <a:gd name="connsiteY5" fmla="*/ 103273 h 108921"/>
                <a:gd name="connsiteX6" fmla="*/ 91171 w 91171"/>
                <a:gd name="connsiteY6" fmla="*/ 108921 h 108921"/>
                <a:gd name="connsiteX7" fmla="*/ 91171 w 91171"/>
                <a:gd name="connsiteY7" fmla="*/ 0 h 108921"/>
                <a:gd name="connsiteX8" fmla="*/ 16943 w 91171"/>
                <a:gd name="connsiteY8" fmla="*/ 0 h 108921"/>
                <a:gd name="connsiteX9" fmla="*/ 16943 w 91171"/>
                <a:gd name="connsiteY9" fmla="*/ 807 h 10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171" h="108921">
                  <a:moveTo>
                    <a:pt x="16943" y="807"/>
                  </a:moveTo>
                  <a:lnTo>
                    <a:pt x="0" y="807"/>
                  </a:lnTo>
                  <a:lnTo>
                    <a:pt x="0" y="71000"/>
                  </a:lnTo>
                  <a:lnTo>
                    <a:pt x="16943" y="71000"/>
                  </a:lnTo>
                  <a:cubicBezTo>
                    <a:pt x="16136" y="77455"/>
                    <a:pt x="12909" y="83103"/>
                    <a:pt x="8875" y="86330"/>
                  </a:cubicBezTo>
                  <a:cubicBezTo>
                    <a:pt x="33887" y="87944"/>
                    <a:pt x="57284" y="93592"/>
                    <a:pt x="79069" y="103273"/>
                  </a:cubicBezTo>
                  <a:cubicBezTo>
                    <a:pt x="83103" y="104887"/>
                    <a:pt x="87137" y="107308"/>
                    <a:pt x="91171" y="108921"/>
                  </a:cubicBezTo>
                  <a:lnTo>
                    <a:pt x="91171" y="0"/>
                  </a:lnTo>
                  <a:lnTo>
                    <a:pt x="16943" y="0"/>
                  </a:lnTo>
                  <a:lnTo>
                    <a:pt x="16943" y="807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9Slide.vn 14">
              <a:extLst>
                <a:ext uri="{FF2B5EF4-FFF2-40B4-BE49-F238E27FC236}">
                  <a16:creationId xmlns:a16="http://schemas.microsoft.com/office/drawing/2014/main" id="{D6AB0BC5-FBBB-47BE-BD11-DDF685BE66B4}"/>
                </a:ext>
              </a:extLst>
            </p:cNvPr>
            <p:cNvSpPr/>
            <p:nvPr/>
          </p:nvSpPr>
          <p:spPr>
            <a:xfrm>
              <a:off x="3654551" y="966574"/>
              <a:ext cx="100046" cy="112148"/>
            </a:xfrm>
            <a:custGeom>
              <a:avLst/>
              <a:gdLst>
                <a:gd name="connsiteX0" fmla="*/ 100046 w 100046"/>
                <a:gd name="connsiteY0" fmla="*/ 112148 h 112148"/>
                <a:gd name="connsiteX1" fmla="*/ 72614 w 100046"/>
                <a:gd name="connsiteY1" fmla="*/ 112148 h 112148"/>
                <a:gd name="connsiteX2" fmla="*/ 43568 w 100046"/>
                <a:gd name="connsiteY2" fmla="*/ 75035 h 112148"/>
                <a:gd name="connsiteX3" fmla="*/ 25012 w 100046"/>
                <a:gd name="connsiteY3" fmla="*/ 75035 h 112148"/>
                <a:gd name="connsiteX4" fmla="*/ 25012 w 100046"/>
                <a:gd name="connsiteY4" fmla="*/ 112148 h 112148"/>
                <a:gd name="connsiteX5" fmla="*/ 0 w 100046"/>
                <a:gd name="connsiteY5" fmla="*/ 112148 h 112148"/>
                <a:gd name="connsiteX6" fmla="*/ 0 w 100046"/>
                <a:gd name="connsiteY6" fmla="*/ 0 h 112148"/>
                <a:gd name="connsiteX7" fmla="*/ 53250 w 100046"/>
                <a:gd name="connsiteY7" fmla="*/ 0 h 112148"/>
                <a:gd name="connsiteX8" fmla="*/ 71001 w 100046"/>
                <a:gd name="connsiteY8" fmla="*/ 3227 h 112148"/>
                <a:gd name="connsiteX9" fmla="*/ 83910 w 100046"/>
                <a:gd name="connsiteY9" fmla="*/ 11295 h 112148"/>
                <a:gd name="connsiteX10" fmla="*/ 91978 w 100046"/>
                <a:gd name="connsiteY10" fmla="*/ 23398 h 112148"/>
                <a:gd name="connsiteX11" fmla="*/ 94398 w 100046"/>
                <a:gd name="connsiteY11" fmla="*/ 37921 h 112148"/>
                <a:gd name="connsiteX12" fmla="*/ 93592 w 100046"/>
                <a:gd name="connsiteY12" fmla="*/ 48409 h 112148"/>
                <a:gd name="connsiteX13" fmla="*/ 89557 w 100046"/>
                <a:gd name="connsiteY13" fmla="*/ 58091 h 112148"/>
                <a:gd name="connsiteX14" fmla="*/ 81489 w 100046"/>
                <a:gd name="connsiteY14" fmla="*/ 66160 h 112148"/>
                <a:gd name="connsiteX15" fmla="*/ 68580 w 100046"/>
                <a:gd name="connsiteY15" fmla="*/ 72614 h 112148"/>
                <a:gd name="connsiteX16" fmla="*/ 99239 w 100046"/>
                <a:gd name="connsiteY16" fmla="*/ 109728 h 112148"/>
                <a:gd name="connsiteX17" fmla="*/ 99239 w 100046"/>
                <a:gd name="connsiteY17" fmla="*/ 112148 h 112148"/>
                <a:gd name="connsiteX18" fmla="*/ 25012 w 100046"/>
                <a:gd name="connsiteY18" fmla="*/ 20977 h 112148"/>
                <a:gd name="connsiteX19" fmla="*/ 25012 w 100046"/>
                <a:gd name="connsiteY19" fmla="*/ 54057 h 112148"/>
                <a:gd name="connsiteX20" fmla="*/ 53250 w 100046"/>
                <a:gd name="connsiteY20" fmla="*/ 54057 h 112148"/>
                <a:gd name="connsiteX21" fmla="*/ 60512 w 100046"/>
                <a:gd name="connsiteY21" fmla="*/ 52444 h 112148"/>
                <a:gd name="connsiteX22" fmla="*/ 65353 w 100046"/>
                <a:gd name="connsiteY22" fmla="*/ 48409 h 112148"/>
                <a:gd name="connsiteX23" fmla="*/ 68580 w 100046"/>
                <a:gd name="connsiteY23" fmla="*/ 43568 h 112148"/>
                <a:gd name="connsiteX24" fmla="*/ 69387 w 100046"/>
                <a:gd name="connsiteY24" fmla="*/ 37921 h 112148"/>
                <a:gd name="connsiteX25" fmla="*/ 68580 w 100046"/>
                <a:gd name="connsiteY25" fmla="*/ 32273 h 112148"/>
                <a:gd name="connsiteX26" fmla="*/ 65353 w 100046"/>
                <a:gd name="connsiteY26" fmla="*/ 26625 h 112148"/>
                <a:gd name="connsiteX27" fmla="*/ 60512 w 100046"/>
                <a:gd name="connsiteY27" fmla="*/ 22591 h 112148"/>
                <a:gd name="connsiteX28" fmla="*/ 53250 w 100046"/>
                <a:gd name="connsiteY28" fmla="*/ 20977 h 112148"/>
                <a:gd name="connsiteX29" fmla="*/ 25012 w 100046"/>
                <a:gd name="connsiteY29" fmla="*/ 20977 h 112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046" h="112148">
                  <a:moveTo>
                    <a:pt x="100046" y="112148"/>
                  </a:moveTo>
                  <a:lnTo>
                    <a:pt x="72614" y="112148"/>
                  </a:lnTo>
                  <a:lnTo>
                    <a:pt x="43568" y="75035"/>
                  </a:lnTo>
                  <a:lnTo>
                    <a:pt x="25012" y="75035"/>
                  </a:lnTo>
                  <a:lnTo>
                    <a:pt x="25012" y="112148"/>
                  </a:lnTo>
                  <a:lnTo>
                    <a:pt x="0" y="112148"/>
                  </a:lnTo>
                  <a:lnTo>
                    <a:pt x="0" y="0"/>
                  </a:lnTo>
                  <a:lnTo>
                    <a:pt x="53250" y="0"/>
                  </a:lnTo>
                  <a:cubicBezTo>
                    <a:pt x="59705" y="0"/>
                    <a:pt x="66160" y="807"/>
                    <a:pt x="71001" y="3227"/>
                  </a:cubicBezTo>
                  <a:cubicBezTo>
                    <a:pt x="75841" y="5648"/>
                    <a:pt x="80682" y="8068"/>
                    <a:pt x="83910" y="11295"/>
                  </a:cubicBezTo>
                  <a:cubicBezTo>
                    <a:pt x="87137" y="14523"/>
                    <a:pt x="90364" y="18557"/>
                    <a:pt x="91978" y="23398"/>
                  </a:cubicBezTo>
                  <a:cubicBezTo>
                    <a:pt x="93592" y="28239"/>
                    <a:pt x="94398" y="33080"/>
                    <a:pt x="94398" y="37921"/>
                  </a:cubicBezTo>
                  <a:cubicBezTo>
                    <a:pt x="94398" y="41955"/>
                    <a:pt x="94398" y="45182"/>
                    <a:pt x="93592" y="48409"/>
                  </a:cubicBezTo>
                  <a:cubicBezTo>
                    <a:pt x="92785" y="51637"/>
                    <a:pt x="91978" y="54864"/>
                    <a:pt x="89557" y="58091"/>
                  </a:cubicBezTo>
                  <a:cubicBezTo>
                    <a:pt x="87944" y="61319"/>
                    <a:pt x="84716" y="63739"/>
                    <a:pt x="81489" y="66160"/>
                  </a:cubicBezTo>
                  <a:cubicBezTo>
                    <a:pt x="78262" y="68580"/>
                    <a:pt x="73421" y="71000"/>
                    <a:pt x="68580" y="72614"/>
                  </a:cubicBezTo>
                  <a:lnTo>
                    <a:pt x="99239" y="109728"/>
                  </a:lnTo>
                  <a:lnTo>
                    <a:pt x="99239" y="112148"/>
                  </a:lnTo>
                  <a:close/>
                  <a:moveTo>
                    <a:pt x="25012" y="20977"/>
                  </a:moveTo>
                  <a:lnTo>
                    <a:pt x="25012" y="54057"/>
                  </a:lnTo>
                  <a:lnTo>
                    <a:pt x="53250" y="54057"/>
                  </a:lnTo>
                  <a:cubicBezTo>
                    <a:pt x="56478" y="54057"/>
                    <a:pt x="58898" y="53250"/>
                    <a:pt x="60512" y="52444"/>
                  </a:cubicBezTo>
                  <a:cubicBezTo>
                    <a:pt x="62932" y="51637"/>
                    <a:pt x="64546" y="50023"/>
                    <a:pt x="65353" y="48409"/>
                  </a:cubicBezTo>
                  <a:cubicBezTo>
                    <a:pt x="66967" y="46796"/>
                    <a:pt x="67773" y="45182"/>
                    <a:pt x="68580" y="43568"/>
                  </a:cubicBezTo>
                  <a:cubicBezTo>
                    <a:pt x="69387" y="41955"/>
                    <a:pt x="69387" y="39534"/>
                    <a:pt x="69387" y="37921"/>
                  </a:cubicBezTo>
                  <a:cubicBezTo>
                    <a:pt x="69387" y="36307"/>
                    <a:pt x="69387" y="33887"/>
                    <a:pt x="68580" y="32273"/>
                  </a:cubicBezTo>
                  <a:cubicBezTo>
                    <a:pt x="67773" y="29852"/>
                    <a:pt x="66967" y="28239"/>
                    <a:pt x="65353" y="26625"/>
                  </a:cubicBezTo>
                  <a:cubicBezTo>
                    <a:pt x="63739" y="25012"/>
                    <a:pt x="62126" y="23398"/>
                    <a:pt x="60512" y="22591"/>
                  </a:cubicBezTo>
                  <a:cubicBezTo>
                    <a:pt x="58091" y="21784"/>
                    <a:pt x="55671" y="20977"/>
                    <a:pt x="53250" y="20977"/>
                  </a:cubicBezTo>
                  <a:lnTo>
                    <a:pt x="25012" y="20977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9Slide.vn 15">
              <a:extLst>
                <a:ext uri="{FF2B5EF4-FFF2-40B4-BE49-F238E27FC236}">
                  <a16:creationId xmlns:a16="http://schemas.microsoft.com/office/drawing/2014/main" id="{089B12CB-3DC2-4982-BD88-11F0BB6EEA55}"/>
                </a:ext>
              </a:extLst>
            </p:cNvPr>
            <p:cNvSpPr/>
            <p:nvPr/>
          </p:nvSpPr>
          <p:spPr>
            <a:xfrm>
              <a:off x="3765893" y="965767"/>
              <a:ext cx="81488" cy="112955"/>
            </a:xfrm>
            <a:custGeom>
              <a:avLst/>
              <a:gdLst>
                <a:gd name="connsiteX0" fmla="*/ 81489 w 81488"/>
                <a:gd name="connsiteY0" fmla="*/ 112955 h 112955"/>
                <a:gd name="connsiteX1" fmla="*/ 0 w 81488"/>
                <a:gd name="connsiteY1" fmla="*/ 112955 h 112955"/>
                <a:gd name="connsiteX2" fmla="*/ 0 w 81488"/>
                <a:gd name="connsiteY2" fmla="*/ 0 h 112955"/>
                <a:gd name="connsiteX3" fmla="*/ 81489 w 81488"/>
                <a:gd name="connsiteY3" fmla="*/ 0 h 112955"/>
                <a:gd name="connsiteX4" fmla="*/ 81489 w 81488"/>
                <a:gd name="connsiteY4" fmla="*/ 23398 h 112955"/>
                <a:gd name="connsiteX5" fmla="*/ 24205 w 81488"/>
                <a:gd name="connsiteY5" fmla="*/ 23398 h 112955"/>
                <a:gd name="connsiteX6" fmla="*/ 24205 w 81488"/>
                <a:gd name="connsiteY6" fmla="*/ 45182 h 112955"/>
                <a:gd name="connsiteX7" fmla="*/ 81489 w 81488"/>
                <a:gd name="connsiteY7" fmla="*/ 45182 h 112955"/>
                <a:gd name="connsiteX8" fmla="*/ 81489 w 81488"/>
                <a:gd name="connsiteY8" fmla="*/ 66966 h 112955"/>
                <a:gd name="connsiteX9" fmla="*/ 24205 w 81488"/>
                <a:gd name="connsiteY9" fmla="*/ 66966 h 112955"/>
                <a:gd name="connsiteX10" fmla="*/ 24205 w 81488"/>
                <a:gd name="connsiteY10" fmla="*/ 89557 h 112955"/>
                <a:gd name="connsiteX11" fmla="*/ 81489 w 81488"/>
                <a:gd name="connsiteY11" fmla="*/ 89557 h 1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488" h="112955">
                  <a:moveTo>
                    <a:pt x="81489" y="112955"/>
                  </a:moveTo>
                  <a:lnTo>
                    <a:pt x="0" y="112955"/>
                  </a:lnTo>
                  <a:lnTo>
                    <a:pt x="0" y="0"/>
                  </a:lnTo>
                  <a:lnTo>
                    <a:pt x="81489" y="0"/>
                  </a:lnTo>
                  <a:lnTo>
                    <a:pt x="81489" y="23398"/>
                  </a:lnTo>
                  <a:lnTo>
                    <a:pt x="24205" y="23398"/>
                  </a:lnTo>
                  <a:lnTo>
                    <a:pt x="24205" y="45182"/>
                  </a:lnTo>
                  <a:lnTo>
                    <a:pt x="81489" y="45182"/>
                  </a:lnTo>
                  <a:lnTo>
                    <a:pt x="81489" y="66966"/>
                  </a:lnTo>
                  <a:lnTo>
                    <a:pt x="24205" y="66966"/>
                  </a:lnTo>
                  <a:lnTo>
                    <a:pt x="24205" y="89557"/>
                  </a:lnTo>
                  <a:lnTo>
                    <a:pt x="81489" y="89557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9Slide.vn 16">
              <a:extLst>
                <a:ext uri="{FF2B5EF4-FFF2-40B4-BE49-F238E27FC236}">
                  <a16:creationId xmlns:a16="http://schemas.microsoft.com/office/drawing/2014/main" id="{06C993DC-FF36-4B2D-8217-4ABBF521CB06}"/>
                </a:ext>
              </a:extLst>
            </p:cNvPr>
            <p:cNvSpPr/>
            <p:nvPr/>
          </p:nvSpPr>
          <p:spPr>
            <a:xfrm>
              <a:off x="3865939" y="965767"/>
              <a:ext cx="81489" cy="112955"/>
            </a:xfrm>
            <a:custGeom>
              <a:avLst/>
              <a:gdLst>
                <a:gd name="connsiteX0" fmla="*/ 81489 w 81489"/>
                <a:gd name="connsiteY0" fmla="*/ 112955 h 112955"/>
                <a:gd name="connsiteX1" fmla="*/ 0 w 81489"/>
                <a:gd name="connsiteY1" fmla="*/ 112955 h 112955"/>
                <a:gd name="connsiteX2" fmla="*/ 0 w 81489"/>
                <a:gd name="connsiteY2" fmla="*/ 0 h 112955"/>
                <a:gd name="connsiteX3" fmla="*/ 81489 w 81489"/>
                <a:gd name="connsiteY3" fmla="*/ 0 h 112955"/>
                <a:gd name="connsiteX4" fmla="*/ 81489 w 81489"/>
                <a:gd name="connsiteY4" fmla="*/ 23398 h 112955"/>
                <a:gd name="connsiteX5" fmla="*/ 24205 w 81489"/>
                <a:gd name="connsiteY5" fmla="*/ 23398 h 112955"/>
                <a:gd name="connsiteX6" fmla="*/ 24205 w 81489"/>
                <a:gd name="connsiteY6" fmla="*/ 45182 h 112955"/>
                <a:gd name="connsiteX7" fmla="*/ 81489 w 81489"/>
                <a:gd name="connsiteY7" fmla="*/ 45182 h 112955"/>
                <a:gd name="connsiteX8" fmla="*/ 81489 w 81489"/>
                <a:gd name="connsiteY8" fmla="*/ 66966 h 112955"/>
                <a:gd name="connsiteX9" fmla="*/ 24205 w 81489"/>
                <a:gd name="connsiteY9" fmla="*/ 66966 h 112955"/>
                <a:gd name="connsiteX10" fmla="*/ 24205 w 81489"/>
                <a:gd name="connsiteY10" fmla="*/ 89557 h 112955"/>
                <a:gd name="connsiteX11" fmla="*/ 81489 w 81489"/>
                <a:gd name="connsiteY11" fmla="*/ 89557 h 1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489" h="112955">
                  <a:moveTo>
                    <a:pt x="81489" y="112955"/>
                  </a:moveTo>
                  <a:lnTo>
                    <a:pt x="0" y="112955"/>
                  </a:lnTo>
                  <a:lnTo>
                    <a:pt x="0" y="0"/>
                  </a:lnTo>
                  <a:lnTo>
                    <a:pt x="81489" y="0"/>
                  </a:lnTo>
                  <a:lnTo>
                    <a:pt x="81489" y="23398"/>
                  </a:lnTo>
                  <a:lnTo>
                    <a:pt x="24205" y="23398"/>
                  </a:lnTo>
                  <a:lnTo>
                    <a:pt x="24205" y="45182"/>
                  </a:lnTo>
                  <a:lnTo>
                    <a:pt x="81489" y="45182"/>
                  </a:lnTo>
                  <a:lnTo>
                    <a:pt x="81489" y="66966"/>
                  </a:lnTo>
                  <a:lnTo>
                    <a:pt x="24205" y="66966"/>
                  </a:lnTo>
                  <a:lnTo>
                    <a:pt x="24205" y="89557"/>
                  </a:lnTo>
                  <a:lnTo>
                    <a:pt x="81489" y="89557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9Slide.vn 17">
              <a:extLst>
                <a:ext uri="{FF2B5EF4-FFF2-40B4-BE49-F238E27FC236}">
                  <a16:creationId xmlns:a16="http://schemas.microsoft.com/office/drawing/2014/main" id="{6F0C2173-D207-4EF8-8314-DAA03C5BE593}"/>
                </a:ext>
              </a:extLst>
            </p:cNvPr>
            <p:cNvSpPr/>
            <p:nvPr/>
          </p:nvSpPr>
          <p:spPr>
            <a:xfrm>
              <a:off x="4183020" y="965767"/>
              <a:ext cx="81489" cy="112955"/>
            </a:xfrm>
            <a:custGeom>
              <a:avLst/>
              <a:gdLst>
                <a:gd name="connsiteX0" fmla="*/ 81489 w 81489"/>
                <a:gd name="connsiteY0" fmla="*/ 112955 h 112955"/>
                <a:gd name="connsiteX1" fmla="*/ 0 w 81489"/>
                <a:gd name="connsiteY1" fmla="*/ 112955 h 112955"/>
                <a:gd name="connsiteX2" fmla="*/ 0 w 81489"/>
                <a:gd name="connsiteY2" fmla="*/ 0 h 112955"/>
                <a:gd name="connsiteX3" fmla="*/ 81489 w 81489"/>
                <a:gd name="connsiteY3" fmla="*/ 0 h 112955"/>
                <a:gd name="connsiteX4" fmla="*/ 81489 w 81489"/>
                <a:gd name="connsiteY4" fmla="*/ 23398 h 112955"/>
                <a:gd name="connsiteX5" fmla="*/ 24205 w 81489"/>
                <a:gd name="connsiteY5" fmla="*/ 23398 h 112955"/>
                <a:gd name="connsiteX6" fmla="*/ 24205 w 81489"/>
                <a:gd name="connsiteY6" fmla="*/ 45182 h 112955"/>
                <a:gd name="connsiteX7" fmla="*/ 81489 w 81489"/>
                <a:gd name="connsiteY7" fmla="*/ 45182 h 112955"/>
                <a:gd name="connsiteX8" fmla="*/ 81489 w 81489"/>
                <a:gd name="connsiteY8" fmla="*/ 66966 h 112955"/>
                <a:gd name="connsiteX9" fmla="*/ 24205 w 81489"/>
                <a:gd name="connsiteY9" fmla="*/ 66966 h 112955"/>
                <a:gd name="connsiteX10" fmla="*/ 24205 w 81489"/>
                <a:gd name="connsiteY10" fmla="*/ 89557 h 112955"/>
                <a:gd name="connsiteX11" fmla="*/ 81489 w 81489"/>
                <a:gd name="connsiteY11" fmla="*/ 89557 h 1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489" h="112955">
                  <a:moveTo>
                    <a:pt x="81489" y="112955"/>
                  </a:moveTo>
                  <a:lnTo>
                    <a:pt x="0" y="112955"/>
                  </a:lnTo>
                  <a:lnTo>
                    <a:pt x="0" y="0"/>
                  </a:lnTo>
                  <a:lnTo>
                    <a:pt x="81489" y="0"/>
                  </a:lnTo>
                  <a:lnTo>
                    <a:pt x="81489" y="23398"/>
                  </a:lnTo>
                  <a:lnTo>
                    <a:pt x="24205" y="23398"/>
                  </a:lnTo>
                  <a:lnTo>
                    <a:pt x="24205" y="45182"/>
                  </a:lnTo>
                  <a:lnTo>
                    <a:pt x="81489" y="45182"/>
                  </a:lnTo>
                  <a:lnTo>
                    <a:pt x="81489" y="66966"/>
                  </a:lnTo>
                  <a:lnTo>
                    <a:pt x="24205" y="66966"/>
                  </a:lnTo>
                  <a:lnTo>
                    <a:pt x="24205" y="89557"/>
                  </a:lnTo>
                  <a:lnTo>
                    <a:pt x="81489" y="89557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9Slide.vn 18">
              <a:extLst>
                <a:ext uri="{FF2B5EF4-FFF2-40B4-BE49-F238E27FC236}">
                  <a16:creationId xmlns:a16="http://schemas.microsoft.com/office/drawing/2014/main" id="{A7F40334-7959-4AE8-AB36-BA3398D96ADC}"/>
                </a:ext>
              </a:extLst>
            </p:cNvPr>
            <p:cNvSpPr/>
            <p:nvPr/>
          </p:nvSpPr>
          <p:spPr>
            <a:xfrm>
              <a:off x="3965985" y="965767"/>
              <a:ext cx="101659" cy="112955"/>
            </a:xfrm>
            <a:custGeom>
              <a:avLst/>
              <a:gdLst>
                <a:gd name="connsiteX0" fmla="*/ 76648 w 101659"/>
                <a:gd name="connsiteY0" fmla="*/ 37921 h 112955"/>
                <a:gd name="connsiteX1" fmla="*/ 76648 w 101659"/>
                <a:gd name="connsiteY1" fmla="*/ 0 h 112955"/>
                <a:gd name="connsiteX2" fmla="*/ 101660 w 101659"/>
                <a:gd name="connsiteY2" fmla="*/ 0 h 112955"/>
                <a:gd name="connsiteX3" fmla="*/ 101660 w 101659"/>
                <a:gd name="connsiteY3" fmla="*/ 112955 h 112955"/>
                <a:gd name="connsiteX4" fmla="*/ 79875 w 101659"/>
                <a:gd name="connsiteY4" fmla="*/ 112955 h 112955"/>
                <a:gd name="connsiteX5" fmla="*/ 25012 w 101659"/>
                <a:gd name="connsiteY5" fmla="*/ 41955 h 112955"/>
                <a:gd name="connsiteX6" fmla="*/ 25012 w 101659"/>
                <a:gd name="connsiteY6" fmla="*/ 77455 h 112955"/>
                <a:gd name="connsiteX7" fmla="*/ 25012 w 101659"/>
                <a:gd name="connsiteY7" fmla="*/ 112955 h 112955"/>
                <a:gd name="connsiteX8" fmla="*/ 0 w 101659"/>
                <a:gd name="connsiteY8" fmla="*/ 112955 h 112955"/>
                <a:gd name="connsiteX9" fmla="*/ 0 w 101659"/>
                <a:gd name="connsiteY9" fmla="*/ 0 h 112955"/>
                <a:gd name="connsiteX10" fmla="*/ 20977 w 101659"/>
                <a:gd name="connsiteY10" fmla="*/ 0 h 112955"/>
                <a:gd name="connsiteX11" fmla="*/ 76648 w 101659"/>
                <a:gd name="connsiteY11" fmla="*/ 71000 h 1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659" h="112955">
                  <a:moveTo>
                    <a:pt x="76648" y="37921"/>
                  </a:moveTo>
                  <a:lnTo>
                    <a:pt x="76648" y="0"/>
                  </a:lnTo>
                  <a:lnTo>
                    <a:pt x="101660" y="0"/>
                  </a:lnTo>
                  <a:lnTo>
                    <a:pt x="101660" y="112955"/>
                  </a:lnTo>
                  <a:lnTo>
                    <a:pt x="79875" y="112955"/>
                  </a:lnTo>
                  <a:lnTo>
                    <a:pt x="25012" y="41955"/>
                  </a:lnTo>
                  <a:lnTo>
                    <a:pt x="25012" y="77455"/>
                  </a:lnTo>
                  <a:lnTo>
                    <a:pt x="25012" y="112955"/>
                  </a:lnTo>
                  <a:lnTo>
                    <a:pt x="0" y="112955"/>
                  </a:lnTo>
                  <a:lnTo>
                    <a:pt x="0" y="0"/>
                  </a:lnTo>
                  <a:lnTo>
                    <a:pt x="20977" y="0"/>
                  </a:lnTo>
                  <a:lnTo>
                    <a:pt x="76648" y="71000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9Slide.vn 19">
              <a:extLst>
                <a:ext uri="{FF2B5EF4-FFF2-40B4-BE49-F238E27FC236}">
                  <a16:creationId xmlns:a16="http://schemas.microsoft.com/office/drawing/2014/main" id="{EDD0380D-2EBB-47FE-BFD7-AF7CEC481D69}"/>
                </a:ext>
              </a:extLst>
            </p:cNvPr>
            <p:cNvSpPr/>
            <p:nvPr/>
          </p:nvSpPr>
          <p:spPr>
            <a:xfrm>
              <a:off x="4086202" y="966574"/>
              <a:ext cx="81489" cy="112148"/>
            </a:xfrm>
            <a:custGeom>
              <a:avLst/>
              <a:gdLst>
                <a:gd name="connsiteX0" fmla="*/ 0 w 81489"/>
                <a:gd name="connsiteY0" fmla="*/ 112148 h 112148"/>
                <a:gd name="connsiteX1" fmla="*/ 0 w 81489"/>
                <a:gd name="connsiteY1" fmla="*/ 0 h 112148"/>
                <a:gd name="connsiteX2" fmla="*/ 81489 w 81489"/>
                <a:gd name="connsiteY2" fmla="*/ 0 h 112148"/>
                <a:gd name="connsiteX3" fmla="*/ 81489 w 81489"/>
                <a:gd name="connsiteY3" fmla="*/ 22591 h 112148"/>
                <a:gd name="connsiteX4" fmla="*/ 25012 w 81489"/>
                <a:gd name="connsiteY4" fmla="*/ 22591 h 112148"/>
                <a:gd name="connsiteX5" fmla="*/ 25012 w 81489"/>
                <a:gd name="connsiteY5" fmla="*/ 43568 h 112148"/>
                <a:gd name="connsiteX6" fmla="*/ 78262 w 81489"/>
                <a:gd name="connsiteY6" fmla="*/ 43568 h 112148"/>
                <a:gd name="connsiteX7" fmla="*/ 78262 w 81489"/>
                <a:gd name="connsiteY7" fmla="*/ 66160 h 112148"/>
                <a:gd name="connsiteX8" fmla="*/ 25012 w 81489"/>
                <a:gd name="connsiteY8" fmla="*/ 66160 h 112148"/>
                <a:gd name="connsiteX9" fmla="*/ 25012 w 81489"/>
                <a:gd name="connsiteY9" fmla="*/ 112148 h 112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489" h="112148">
                  <a:moveTo>
                    <a:pt x="0" y="112148"/>
                  </a:moveTo>
                  <a:lnTo>
                    <a:pt x="0" y="0"/>
                  </a:lnTo>
                  <a:lnTo>
                    <a:pt x="81489" y="0"/>
                  </a:lnTo>
                  <a:lnTo>
                    <a:pt x="81489" y="22591"/>
                  </a:lnTo>
                  <a:lnTo>
                    <a:pt x="25012" y="22591"/>
                  </a:lnTo>
                  <a:lnTo>
                    <a:pt x="25012" y="43568"/>
                  </a:lnTo>
                  <a:lnTo>
                    <a:pt x="78262" y="43568"/>
                  </a:lnTo>
                  <a:lnTo>
                    <a:pt x="78262" y="66160"/>
                  </a:lnTo>
                  <a:lnTo>
                    <a:pt x="25012" y="66160"/>
                  </a:lnTo>
                  <a:lnTo>
                    <a:pt x="25012" y="112148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9Slide.vn 20">
              <a:extLst>
                <a:ext uri="{FF2B5EF4-FFF2-40B4-BE49-F238E27FC236}">
                  <a16:creationId xmlns:a16="http://schemas.microsoft.com/office/drawing/2014/main" id="{7D551E92-4380-4104-B867-513A6D756C58}"/>
                </a:ext>
              </a:extLst>
            </p:cNvPr>
            <p:cNvSpPr/>
            <p:nvPr/>
          </p:nvSpPr>
          <p:spPr>
            <a:xfrm>
              <a:off x="4384726" y="965767"/>
              <a:ext cx="100852" cy="112955"/>
            </a:xfrm>
            <a:custGeom>
              <a:avLst/>
              <a:gdLst>
                <a:gd name="connsiteX0" fmla="*/ 44375 w 100852"/>
                <a:gd name="connsiteY0" fmla="*/ 0 h 112955"/>
                <a:gd name="connsiteX1" fmla="*/ 69387 w 100852"/>
                <a:gd name="connsiteY1" fmla="*/ 4841 h 112955"/>
                <a:gd name="connsiteX2" fmla="*/ 87137 w 100852"/>
                <a:gd name="connsiteY2" fmla="*/ 16943 h 112955"/>
                <a:gd name="connsiteX3" fmla="*/ 97626 w 100852"/>
                <a:gd name="connsiteY3" fmla="*/ 34693 h 112955"/>
                <a:gd name="connsiteX4" fmla="*/ 100853 w 100852"/>
                <a:gd name="connsiteY4" fmla="*/ 55671 h 112955"/>
                <a:gd name="connsiteX5" fmla="*/ 97626 w 100852"/>
                <a:gd name="connsiteY5" fmla="*/ 76648 h 112955"/>
                <a:gd name="connsiteX6" fmla="*/ 87944 w 100852"/>
                <a:gd name="connsiteY6" fmla="*/ 95205 h 112955"/>
                <a:gd name="connsiteX7" fmla="*/ 71001 w 100852"/>
                <a:gd name="connsiteY7" fmla="*/ 108114 h 112955"/>
                <a:gd name="connsiteX8" fmla="*/ 45989 w 100852"/>
                <a:gd name="connsiteY8" fmla="*/ 112955 h 112955"/>
                <a:gd name="connsiteX9" fmla="*/ 0 w 100852"/>
                <a:gd name="connsiteY9" fmla="*/ 112955 h 112955"/>
                <a:gd name="connsiteX10" fmla="*/ 0 w 100852"/>
                <a:gd name="connsiteY10" fmla="*/ 807 h 112955"/>
                <a:gd name="connsiteX11" fmla="*/ 44375 w 100852"/>
                <a:gd name="connsiteY11" fmla="*/ 807 h 112955"/>
                <a:gd name="connsiteX12" fmla="*/ 22591 w 100852"/>
                <a:gd name="connsiteY12" fmla="*/ 89557 h 112955"/>
                <a:gd name="connsiteX13" fmla="*/ 43568 w 100852"/>
                <a:gd name="connsiteY13" fmla="*/ 89557 h 112955"/>
                <a:gd name="connsiteX14" fmla="*/ 58898 w 100852"/>
                <a:gd name="connsiteY14" fmla="*/ 86330 h 112955"/>
                <a:gd name="connsiteX15" fmla="*/ 68580 w 100852"/>
                <a:gd name="connsiteY15" fmla="*/ 78262 h 112955"/>
                <a:gd name="connsiteX16" fmla="*/ 73421 w 100852"/>
                <a:gd name="connsiteY16" fmla="*/ 66966 h 112955"/>
                <a:gd name="connsiteX17" fmla="*/ 75035 w 100852"/>
                <a:gd name="connsiteY17" fmla="*/ 54864 h 112955"/>
                <a:gd name="connsiteX18" fmla="*/ 73421 w 100852"/>
                <a:gd name="connsiteY18" fmla="*/ 42762 h 112955"/>
                <a:gd name="connsiteX19" fmla="*/ 68580 w 100852"/>
                <a:gd name="connsiteY19" fmla="*/ 32273 h 112955"/>
                <a:gd name="connsiteX20" fmla="*/ 58898 w 100852"/>
                <a:gd name="connsiteY20" fmla="*/ 25012 h 112955"/>
                <a:gd name="connsiteX21" fmla="*/ 44375 w 100852"/>
                <a:gd name="connsiteY21" fmla="*/ 22591 h 112955"/>
                <a:gd name="connsiteX22" fmla="*/ 23398 w 100852"/>
                <a:gd name="connsiteY22" fmla="*/ 22591 h 112955"/>
                <a:gd name="connsiteX23" fmla="*/ 23398 w 100852"/>
                <a:gd name="connsiteY23" fmla="*/ 89557 h 1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0852" h="112955">
                  <a:moveTo>
                    <a:pt x="44375" y="0"/>
                  </a:moveTo>
                  <a:cubicBezTo>
                    <a:pt x="54057" y="0"/>
                    <a:pt x="62126" y="1614"/>
                    <a:pt x="69387" y="4841"/>
                  </a:cubicBezTo>
                  <a:cubicBezTo>
                    <a:pt x="76648" y="8068"/>
                    <a:pt x="82296" y="12102"/>
                    <a:pt x="87137" y="16943"/>
                  </a:cubicBezTo>
                  <a:cubicBezTo>
                    <a:pt x="91978" y="21784"/>
                    <a:pt x="95205" y="28239"/>
                    <a:pt x="97626" y="34693"/>
                  </a:cubicBezTo>
                  <a:cubicBezTo>
                    <a:pt x="100046" y="41148"/>
                    <a:pt x="100853" y="48409"/>
                    <a:pt x="100853" y="55671"/>
                  </a:cubicBezTo>
                  <a:cubicBezTo>
                    <a:pt x="100853" y="62932"/>
                    <a:pt x="100046" y="70194"/>
                    <a:pt x="97626" y="76648"/>
                  </a:cubicBezTo>
                  <a:cubicBezTo>
                    <a:pt x="95205" y="83103"/>
                    <a:pt x="91978" y="89557"/>
                    <a:pt x="87944" y="95205"/>
                  </a:cubicBezTo>
                  <a:cubicBezTo>
                    <a:pt x="83103" y="100853"/>
                    <a:pt x="77455" y="104887"/>
                    <a:pt x="71001" y="108114"/>
                  </a:cubicBezTo>
                  <a:cubicBezTo>
                    <a:pt x="63739" y="111342"/>
                    <a:pt x="55671" y="112955"/>
                    <a:pt x="45989" y="112955"/>
                  </a:cubicBezTo>
                  <a:lnTo>
                    <a:pt x="0" y="112955"/>
                  </a:lnTo>
                  <a:lnTo>
                    <a:pt x="0" y="807"/>
                  </a:lnTo>
                  <a:lnTo>
                    <a:pt x="44375" y="807"/>
                  </a:lnTo>
                  <a:close/>
                  <a:moveTo>
                    <a:pt x="22591" y="89557"/>
                  </a:moveTo>
                  <a:lnTo>
                    <a:pt x="43568" y="89557"/>
                  </a:lnTo>
                  <a:cubicBezTo>
                    <a:pt x="50023" y="89557"/>
                    <a:pt x="54864" y="88751"/>
                    <a:pt x="58898" y="86330"/>
                  </a:cubicBezTo>
                  <a:cubicBezTo>
                    <a:pt x="62932" y="83910"/>
                    <a:pt x="66160" y="81489"/>
                    <a:pt x="68580" y="78262"/>
                  </a:cubicBezTo>
                  <a:cubicBezTo>
                    <a:pt x="71001" y="75035"/>
                    <a:pt x="72614" y="71000"/>
                    <a:pt x="73421" y="66966"/>
                  </a:cubicBezTo>
                  <a:cubicBezTo>
                    <a:pt x="74228" y="62932"/>
                    <a:pt x="75035" y="58898"/>
                    <a:pt x="75035" y="54864"/>
                  </a:cubicBezTo>
                  <a:cubicBezTo>
                    <a:pt x="75035" y="50830"/>
                    <a:pt x="74228" y="46796"/>
                    <a:pt x="73421" y="42762"/>
                  </a:cubicBezTo>
                  <a:cubicBezTo>
                    <a:pt x="72614" y="38728"/>
                    <a:pt x="71001" y="35500"/>
                    <a:pt x="68580" y="32273"/>
                  </a:cubicBezTo>
                  <a:cubicBezTo>
                    <a:pt x="66160" y="29046"/>
                    <a:pt x="62932" y="26625"/>
                    <a:pt x="58898" y="25012"/>
                  </a:cubicBezTo>
                  <a:cubicBezTo>
                    <a:pt x="54864" y="23398"/>
                    <a:pt x="50023" y="22591"/>
                    <a:pt x="44375" y="22591"/>
                  </a:cubicBezTo>
                  <a:lnTo>
                    <a:pt x="23398" y="22591"/>
                  </a:lnTo>
                  <a:lnTo>
                    <a:pt x="23398" y="89557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9Slide.vn 21">
              <a:extLst>
                <a:ext uri="{FF2B5EF4-FFF2-40B4-BE49-F238E27FC236}">
                  <a16:creationId xmlns:a16="http://schemas.microsoft.com/office/drawing/2014/main" id="{D5679906-19CB-459A-81C3-B8A1A6ED3545}"/>
                </a:ext>
              </a:extLst>
            </p:cNvPr>
            <p:cNvSpPr/>
            <p:nvPr/>
          </p:nvSpPr>
          <p:spPr>
            <a:xfrm>
              <a:off x="4283066" y="965767"/>
              <a:ext cx="81489" cy="112955"/>
            </a:xfrm>
            <a:custGeom>
              <a:avLst/>
              <a:gdLst>
                <a:gd name="connsiteX0" fmla="*/ 81489 w 81489"/>
                <a:gd name="connsiteY0" fmla="*/ 112955 h 112955"/>
                <a:gd name="connsiteX1" fmla="*/ 0 w 81489"/>
                <a:gd name="connsiteY1" fmla="*/ 112955 h 112955"/>
                <a:gd name="connsiteX2" fmla="*/ 0 w 81489"/>
                <a:gd name="connsiteY2" fmla="*/ 0 h 112955"/>
                <a:gd name="connsiteX3" fmla="*/ 81489 w 81489"/>
                <a:gd name="connsiteY3" fmla="*/ 0 h 112955"/>
                <a:gd name="connsiteX4" fmla="*/ 81489 w 81489"/>
                <a:gd name="connsiteY4" fmla="*/ 23398 h 112955"/>
                <a:gd name="connsiteX5" fmla="*/ 24205 w 81489"/>
                <a:gd name="connsiteY5" fmla="*/ 23398 h 112955"/>
                <a:gd name="connsiteX6" fmla="*/ 24205 w 81489"/>
                <a:gd name="connsiteY6" fmla="*/ 45182 h 112955"/>
                <a:gd name="connsiteX7" fmla="*/ 81489 w 81489"/>
                <a:gd name="connsiteY7" fmla="*/ 45182 h 112955"/>
                <a:gd name="connsiteX8" fmla="*/ 81489 w 81489"/>
                <a:gd name="connsiteY8" fmla="*/ 66966 h 112955"/>
                <a:gd name="connsiteX9" fmla="*/ 24205 w 81489"/>
                <a:gd name="connsiteY9" fmla="*/ 66966 h 112955"/>
                <a:gd name="connsiteX10" fmla="*/ 24205 w 81489"/>
                <a:gd name="connsiteY10" fmla="*/ 89557 h 112955"/>
                <a:gd name="connsiteX11" fmla="*/ 81489 w 81489"/>
                <a:gd name="connsiteY11" fmla="*/ 89557 h 11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1489" h="112955">
                  <a:moveTo>
                    <a:pt x="81489" y="112955"/>
                  </a:moveTo>
                  <a:lnTo>
                    <a:pt x="0" y="112955"/>
                  </a:lnTo>
                  <a:lnTo>
                    <a:pt x="0" y="0"/>
                  </a:lnTo>
                  <a:lnTo>
                    <a:pt x="81489" y="0"/>
                  </a:lnTo>
                  <a:lnTo>
                    <a:pt x="81489" y="23398"/>
                  </a:lnTo>
                  <a:lnTo>
                    <a:pt x="24205" y="23398"/>
                  </a:lnTo>
                  <a:lnTo>
                    <a:pt x="24205" y="45182"/>
                  </a:lnTo>
                  <a:lnTo>
                    <a:pt x="81489" y="45182"/>
                  </a:lnTo>
                  <a:lnTo>
                    <a:pt x="81489" y="66966"/>
                  </a:lnTo>
                  <a:lnTo>
                    <a:pt x="24205" y="66966"/>
                  </a:lnTo>
                  <a:lnTo>
                    <a:pt x="24205" y="89557"/>
                  </a:lnTo>
                  <a:lnTo>
                    <a:pt x="81489" y="89557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9Slide.vn 22">
              <a:extLst>
                <a:ext uri="{FF2B5EF4-FFF2-40B4-BE49-F238E27FC236}">
                  <a16:creationId xmlns:a16="http://schemas.microsoft.com/office/drawing/2014/main" id="{2F0D4859-D497-45DC-9F10-6C2C44E755F2}"/>
                </a:ext>
              </a:extLst>
            </p:cNvPr>
            <p:cNvSpPr/>
            <p:nvPr/>
          </p:nvSpPr>
          <p:spPr>
            <a:xfrm>
              <a:off x="4360522" y="799562"/>
              <a:ext cx="123444" cy="123444"/>
            </a:xfrm>
            <a:custGeom>
              <a:avLst/>
              <a:gdLst>
                <a:gd name="connsiteX0" fmla="*/ 123444 w 123444"/>
                <a:gd name="connsiteY0" fmla="*/ 45182 h 123444"/>
                <a:gd name="connsiteX1" fmla="*/ 75841 w 123444"/>
                <a:gd name="connsiteY1" fmla="*/ 45182 h 123444"/>
                <a:gd name="connsiteX2" fmla="*/ 61319 w 123444"/>
                <a:gd name="connsiteY2" fmla="*/ 0 h 123444"/>
                <a:gd name="connsiteX3" fmla="*/ 47603 w 123444"/>
                <a:gd name="connsiteY3" fmla="*/ 45182 h 123444"/>
                <a:gd name="connsiteX4" fmla="*/ 0 w 123444"/>
                <a:gd name="connsiteY4" fmla="*/ 45182 h 123444"/>
                <a:gd name="connsiteX5" fmla="*/ 37921 w 123444"/>
                <a:gd name="connsiteY5" fmla="*/ 75035 h 123444"/>
                <a:gd name="connsiteX6" fmla="*/ 22591 w 123444"/>
                <a:gd name="connsiteY6" fmla="*/ 123444 h 123444"/>
                <a:gd name="connsiteX7" fmla="*/ 62126 w 123444"/>
                <a:gd name="connsiteY7" fmla="*/ 94398 h 123444"/>
                <a:gd name="connsiteX8" fmla="*/ 100853 w 123444"/>
                <a:gd name="connsiteY8" fmla="*/ 123444 h 123444"/>
                <a:gd name="connsiteX9" fmla="*/ 85523 w 123444"/>
                <a:gd name="connsiteY9" fmla="*/ 75035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444" h="123444">
                  <a:moveTo>
                    <a:pt x="123444" y="45182"/>
                  </a:moveTo>
                  <a:lnTo>
                    <a:pt x="75841" y="45182"/>
                  </a:lnTo>
                  <a:lnTo>
                    <a:pt x="61319" y="0"/>
                  </a:lnTo>
                  <a:lnTo>
                    <a:pt x="47603" y="45182"/>
                  </a:lnTo>
                  <a:lnTo>
                    <a:pt x="0" y="45182"/>
                  </a:lnTo>
                  <a:lnTo>
                    <a:pt x="37921" y="75035"/>
                  </a:lnTo>
                  <a:lnTo>
                    <a:pt x="22591" y="123444"/>
                  </a:lnTo>
                  <a:lnTo>
                    <a:pt x="62126" y="94398"/>
                  </a:lnTo>
                  <a:lnTo>
                    <a:pt x="100853" y="123444"/>
                  </a:lnTo>
                  <a:lnTo>
                    <a:pt x="85523" y="75035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9Slide.vn 23">
              <a:extLst>
                <a:ext uri="{FF2B5EF4-FFF2-40B4-BE49-F238E27FC236}">
                  <a16:creationId xmlns:a16="http://schemas.microsoft.com/office/drawing/2014/main" id="{2BFBA9CE-F6A9-4AAA-90AD-6062778125CA}"/>
                </a:ext>
              </a:extLst>
            </p:cNvPr>
            <p:cNvSpPr/>
            <p:nvPr/>
          </p:nvSpPr>
          <p:spPr>
            <a:xfrm>
              <a:off x="4183827" y="799562"/>
              <a:ext cx="123443" cy="123444"/>
            </a:xfrm>
            <a:custGeom>
              <a:avLst/>
              <a:gdLst>
                <a:gd name="connsiteX0" fmla="*/ 75841 w 123443"/>
                <a:gd name="connsiteY0" fmla="*/ 45182 h 123444"/>
                <a:gd name="connsiteX1" fmla="*/ 62126 w 123443"/>
                <a:gd name="connsiteY1" fmla="*/ 0 h 123444"/>
                <a:gd name="connsiteX2" fmla="*/ 47603 w 123443"/>
                <a:gd name="connsiteY2" fmla="*/ 45182 h 123444"/>
                <a:gd name="connsiteX3" fmla="*/ 0 w 123443"/>
                <a:gd name="connsiteY3" fmla="*/ 45182 h 123444"/>
                <a:gd name="connsiteX4" fmla="*/ 37921 w 123443"/>
                <a:gd name="connsiteY4" fmla="*/ 75035 h 123444"/>
                <a:gd name="connsiteX5" fmla="*/ 22591 w 123443"/>
                <a:gd name="connsiteY5" fmla="*/ 123444 h 123444"/>
                <a:gd name="connsiteX6" fmla="*/ 62126 w 123443"/>
                <a:gd name="connsiteY6" fmla="*/ 94398 h 123444"/>
                <a:gd name="connsiteX7" fmla="*/ 100853 w 123443"/>
                <a:gd name="connsiteY7" fmla="*/ 123444 h 123444"/>
                <a:gd name="connsiteX8" fmla="*/ 85523 w 123443"/>
                <a:gd name="connsiteY8" fmla="*/ 75035 h 123444"/>
                <a:gd name="connsiteX9" fmla="*/ 123444 w 123443"/>
                <a:gd name="connsiteY9" fmla="*/ 45182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443" h="123444">
                  <a:moveTo>
                    <a:pt x="75841" y="45182"/>
                  </a:moveTo>
                  <a:lnTo>
                    <a:pt x="62126" y="0"/>
                  </a:lnTo>
                  <a:lnTo>
                    <a:pt x="47603" y="45182"/>
                  </a:lnTo>
                  <a:lnTo>
                    <a:pt x="0" y="45182"/>
                  </a:lnTo>
                  <a:lnTo>
                    <a:pt x="37921" y="75035"/>
                  </a:lnTo>
                  <a:lnTo>
                    <a:pt x="22591" y="123444"/>
                  </a:lnTo>
                  <a:lnTo>
                    <a:pt x="62126" y="94398"/>
                  </a:lnTo>
                  <a:lnTo>
                    <a:pt x="100853" y="123444"/>
                  </a:lnTo>
                  <a:lnTo>
                    <a:pt x="85523" y="75035"/>
                  </a:lnTo>
                  <a:lnTo>
                    <a:pt x="123444" y="45182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9Slide.vn 24">
              <a:extLst>
                <a:ext uri="{FF2B5EF4-FFF2-40B4-BE49-F238E27FC236}">
                  <a16:creationId xmlns:a16="http://schemas.microsoft.com/office/drawing/2014/main" id="{3C41904F-F749-4A69-B06C-88FF3FA7DD70}"/>
                </a:ext>
              </a:extLst>
            </p:cNvPr>
            <p:cNvSpPr/>
            <p:nvPr/>
          </p:nvSpPr>
          <p:spPr>
            <a:xfrm>
              <a:off x="4007940" y="799562"/>
              <a:ext cx="122637" cy="123444"/>
            </a:xfrm>
            <a:custGeom>
              <a:avLst/>
              <a:gdLst>
                <a:gd name="connsiteX0" fmla="*/ 75841 w 122637"/>
                <a:gd name="connsiteY0" fmla="*/ 45182 h 123444"/>
                <a:gd name="connsiteX1" fmla="*/ 61318 w 122637"/>
                <a:gd name="connsiteY1" fmla="*/ 0 h 123444"/>
                <a:gd name="connsiteX2" fmla="*/ 46796 w 122637"/>
                <a:gd name="connsiteY2" fmla="*/ 45182 h 123444"/>
                <a:gd name="connsiteX3" fmla="*/ 0 w 122637"/>
                <a:gd name="connsiteY3" fmla="*/ 45182 h 123444"/>
                <a:gd name="connsiteX4" fmla="*/ 37114 w 122637"/>
                <a:gd name="connsiteY4" fmla="*/ 75035 h 123444"/>
                <a:gd name="connsiteX5" fmla="*/ 21784 w 122637"/>
                <a:gd name="connsiteY5" fmla="*/ 123444 h 123444"/>
                <a:gd name="connsiteX6" fmla="*/ 61318 w 122637"/>
                <a:gd name="connsiteY6" fmla="*/ 94398 h 123444"/>
                <a:gd name="connsiteX7" fmla="*/ 100853 w 122637"/>
                <a:gd name="connsiteY7" fmla="*/ 123444 h 123444"/>
                <a:gd name="connsiteX8" fmla="*/ 85523 w 122637"/>
                <a:gd name="connsiteY8" fmla="*/ 75035 h 123444"/>
                <a:gd name="connsiteX9" fmla="*/ 122637 w 122637"/>
                <a:gd name="connsiteY9" fmla="*/ 45182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637" h="123444">
                  <a:moveTo>
                    <a:pt x="75841" y="45182"/>
                  </a:moveTo>
                  <a:lnTo>
                    <a:pt x="61318" y="0"/>
                  </a:lnTo>
                  <a:lnTo>
                    <a:pt x="46796" y="45182"/>
                  </a:lnTo>
                  <a:lnTo>
                    <a:pt x="0" y="45182"/>
                  </a:lnTo>
                  <a:lnTo>
                    <a:pt x="37114" y="75035"/>
                  </a:lnTo>
                  <a:lnTo>
                    <a:pt x="21784" y="123444"/>
                  </a:lnTo>
                  <a:lnTo>
                    <a:pt x="61318" y="94398"/>
                  </a:lnTo>
                  <a:lnTo>
                    <a:pt x="100853" y="123444"/>
                  </a:lnTo>
                  <a:lnTo>
                    <a:pt x="85523" y="75035"/>
                  </a:lnTo>
                  <a:lnTo>
                    <a:pt x="122637" y="45182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9Slide.vn 25">
              <a:extLst>
                <a:ext uri="{FF2B5EF4-FFF2-40B4-BE49-F238E27FC236}">
                  <a16:creationId xmlns:a16="http://schemas.microsoft.com/office/drawing/2014/main" id="{379F35FF-E6F5-4279-A392-73BECB565490}"/>
                </a:ext>
              </a:extLst>
            </p:cNvPr>
            <p:cNvSpPr/>
            <p:nvPr/>
          </p:nvSpPr>
          <p:spPr>
            <a:xfrm>
              <a:off x="3831245" y="799562"/>
              <a:ext cx="123444" cy="123444"/>
            </a:xfrm>
            <a:custGeom>
              <a:avLst/>
              <a:gdLst>
                <a:gd name="connsiteX0" fmla="*/ 75842 w 123444"/>
                <a:gd name="connsiteY0" fmla="*/ 45182 h 123444"/>
                <a:gd name="connsiteX1" fmla="*/ 61319 w 123444"/>
                <a:gd name="connsiteY1" fmla="*/ 0 h 123444"/>
                <a:gd name="connsiteX2" fmla="*/ 47603 w 123444"/>
                <a:gd name="connsiteY2" fmla="*/ 45182 h 123444"/>
                <a:gd name="connsiteX3" fmla="*/ 0 w 123444"/>
                <a:gd name="connsiteY3" fmla="*/ 45182 h 123444"/>
                <a:gd name="connsiteX4" fmla="*/ 37921 w 123444"/>
                <a:gd name="connsiteY4" fmla="*/ 75035 h 123444"/>
                <a:gd name="connsiteX5" fmla="*/ 22591 w 123444"/>
                <a:gd name="connsiteY5" fmla="*/ 123444 h 123444"/>
                <a:gd name="connsiteX6" fmla="*/ 61319 w 123444"/>
                <a:gd name="connsiteY6" fmla="*/ 94398 h 123444"/>
                <a:gd name="connsiteX7" fmla="*/ 100853 w 123444"/>
                <a:gd name="connsiteY7" fmla="*/ 123444 h 123444"/>
                <a:gd name="connsiteX8" fmla="*/ 85523 w 123444"/>
                <a:gd name="connsiteY8" fmla="*/ 75035 h 123444"/>
                <a:gd name="connsiteX9" fmla="*/ 123444 w 123444"/>
                <a:gd name="connsiteY9" fmla="*/ 45182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444" h="123444">
                  <a:moveTo>
                    <a:pt x="75842" y="45182"/>
                  </a:moveTo>
                  <a:lnTo>
                    <a:pt x="61319" y="0"/>
                  </a:lnTo>
                  <a:lnTo>
                    <a:pt x="47603" y="45182"/>
                  </a:lnTo>
                  <a:lnTo>
                    <a:pt x="0" y="45182"/>
                  </a:lnTo>
                  <a:lnTo>
                    <a:pt x="37921" y="75035"/>
                  </a:lnTo>
                  <a:lnTo>
                    <a:pt x="22591" y="123444"/>
                  </a:lnTo>
                  <a:lnTo>
                    <a:pt x="61319" y="94398"/>
                  </a:lnTo>
                  <a:lnTo>
                    <a:pt x="100853" y="123444"/>
                  </a:lnTo>
                  <a:lnTo>
                    <a:pt x="85523" y="75035"/>
                  </a:lnTo>
                  <a:lnTo>
                    <a:pt x="123444" y="45182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9Slide.vn 26">
              <a:extLst>
                <a:ext uri="{FF2B5EF4-FFF2-40B4-BE49-F238E27FC236}">
                  <a16:creationId xmlns:a16="http://schemas.microsoft.com/office/drawing/2014/main" id="{9235BF82-18E2-4339-9E29-1AF7B9681B5A}"/>
                </a:ext>
              </a:extLst>
            </p:cNvPr>
            <p:cNvSpPr/>
            <p:nvPr/>
          </p:nvSpPr>
          <p:spPr>
            <a:xfrm>
              <a:off x="3654551" y="799562"/>
              <a:ext cx="123444" cy="123444"/>
            </a:xfrm>
            <a:custGeom>
              <a:avLst/>
              <a:gdLst>
                <a:gd name="connsiteX0" fmla="*/ 75841 w 123444"/>
                <a:gd name="connsiteY0" fmla="*/ 45182 h 123444"/>
                <a:gd name="connsiteX1" fmla="*/ 61319 w 123444"/>
                <a:gd name="connsiteY1" fmla="*/ 0 h 123444"/>
                <a:gd name="connsiteX2" fmla="*/ 47603 w 123444"/>
                <a:gd name="connsiteY2" fmla="*/ 45182 h 123444"/>
                <a:gd name="connsiteX3" fmla="*/ 0 w 123444"/>
                <a:gd name="connsiteY3" fmla="*/ 45182 h 123444"/>
                <a:gd name="connsiteX4" fmla="*/ 37921 w 123444"/>
                <a:gd name="connsiteY4" fmla="*/ 75035 h 123444"/>
                <a:gd name="connsiteX5" fmla="*/ 22591 w 123444"/>
                <a:gd name="connsiteY5" fmla="*/ 123444 h 123444"/>
                <a:gd name="connsiteX6" fmla="*/ 61319 w 123444"/>
                <a:gd name="connsiteY6" fmla="*/ 94398 h 123444"/>
                <a:gd name="connsiteX7" fmla="*/ 100853 w 123444"/>
                <a:gd name="connsiteY7" fmla="*/ 123444 h 123444"/>
                <a:gd name="connsiteX8" fmla="*/ 85523 w 123444"/>
                <a:gd name="connsiteY8" fmla="*/ 75035 h 123444"/>
                <a:gd name="connsiteX9" fmla="*/ 123444 w 123444"/>
                <a:gd name="connsiteY9" fmla="*/ 45182 h 12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444" h="123444">
                  <a:moveTo>
                    <a:pt x="75841" y="45182"/>
                  </a:moveTo>
                  <a:lnTo>
                    <a:pt x="61319" y="0"/>
                  </a:lnTo>
                  <a:lnTo>
                    <a:pt x="47603" y="45182"/>
                  </a:lnTo>
                  <a:lnTo>
                    <a:pt x="0" y="45182"/>
                  </a:lnTo>
                  <a:lnTo>
                    <a:pt x="37921" y="75035"/>
                  </a:lnTo>
                  <a:lnTo>
                    <a:pt x="22591" y="123444"/>
                  </a:lnTo>
                  <a:lnTo>
                    <a:pt x="61319" y="94398"/>
                  </a:lnTo>
                  <a:lnTo>
                    <a:pt x="100853" y="123444"/>
                  </a:lnTo>
                  <a:lnTo>
                    <a:pt x="85523" y="75035"/>
                  </a:lnTo>
                  <a:lnTo>
                    <a:pt x="123444" y="45182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9Slide.vn 27">
              <a:extLst>
                <a:ext uri="{FF2B5EF4-FFF2-40B4-BE49-F238E27FC236}">
                  <a16:creationId xmlns:a16="http://schemas.microsoft.com/office/drawing/2014/main" id="{B9F030CD-5C91-41A2-9C21-1D03422D818A}"/>
                </a:ext>
              </a:extLst>
            </p:cNvPr>
            <p:cNvSpPr/>
            <p:nvPr/>
          </p:nvSpPr>
          <p:spPr>
            <a:xfrm>
              <a:off x="3410083" y="753573"/>
              <a:ext cx="426809" cy="26625"/>
            </a:xfrm>
            <a:custGeom>
              <a:avLst/>
              <a:gdLst>
                <a:gd name="connsiteX0" fmla="*/ 26625 w 426809"/>
                <a:gd name="connsiteY0" fmla="*/ 26625 h 26625"/>
                <a:gd name="connsiteX1" fmla="*/ 426810 w 426809"/>
                <a:gd name="connsiteY1" fmla="*/ 26625 h 26625"/>
                <a:gd name="connsiteX2" fmla="*/ 426810 w 426809"/>
                <a:gd name="connsiteY2" fmla="*/ 0 h 26625"/>
                <a:gd name="connsiteX3" fmla="*/ 0 w 426809"/>
                <a:gd name="connsiteY3" fmla="*/ 0 h 2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809" h="26625">
                  <a:moveTo>
                    <a:pt x="26625" y="26625"/>
                  </a:moveTo>
                  <a:lnTo>
                    <a:pt x="426810" y="26625"/>
                  </a:lnTo>
                  <a:lnTo>
                    <a:pt x="426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9Slide.vn 28">
              <a:extLst>
                <a:ext uri="{FF2B5EF4-FFF2-40B4-BE49-F238E27FC236}">
                  <a16:creationId xmlns:a16="http://schemas.microsoft.com/office/drawing/2014/main" id="{009A256B-306B-47F4-B2B0-CDAD7B8E9779}"/>
                </a:ext>
              </a:extLst>
            </p:cNvPr>
            <p:cNvSpPr/>
            <p:nvPr/>
          </p:nvSpPr>
          <p:spPr>
            <a:xfrm>
              <a:off x="3945814" y="428423"/>
              <a:ext cx="536537" cy="351775"/>
            </a:xfrm>
            <a:custGeom>
              <a:avLst/>
              <a:gdLst>
                <a:gd name="connsiteX0" fmla="*/ 509913 w 536537"/>
                <a:gd name="connsiteY0" fmla="*/ 351775 h 351775"/>
                <a:gd name="connsiteX1" fmla="*/ 94398 w 536537"/>
                <a:gd name="connsiteY1" fmla="*/ 351775 h 351775"/>
                <a:gd name="connsiteX2" fmla="*/ 0 w 536537"/>
                <a:gd name="connsiteY2" fmla="*/ 54057 h 351775"/>
                <a:gd name="connsiteX3" fmla="*/ 13716 w 536537"/>
                <a:gd name="connsiteY3" fmla="*/ 0 h 351775"/>
                <a:gd name="connsiteX4" fmla="*/ 113762 w 536537"/>
                <a:gd name="connsiteY4" fmla="*/ 325150 h 351775"/>
                <a:gd name="connsiteX5" fmla="*/ 536538 w 536537"/>
                <a:gd name="connsiteY5" fmla="*/ 325150 h 351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537" h="351775">
                  <a:moveTo>
                    <a:pt x="509913" y="351775"/>
                  </a:moveTo>
                  <a:lnTo>
                    <a:pt x="94398" y="351775"/>
                  </a:lnTo>
                  <a:lnTo>
                    <a:pt x="0" y="54057"/>
                  </a:lnTo>
                  <a:lnTo>
                    <a:pt x="13716" y="0"/>
                  </a:lnTo>
                  <a:lnTo>
                    <a:pt x="113762" y="325150"/>
                  </a:lnTo>
                  <a:lnTo>
                    <a:pt x="536538" y="325150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9Slide.vn 29">
              <a:extLst>
                <a:ext uri="{FF2B5EF4-FFF2-40B4-BE49-F238E27FC236}">
                  <a16:creationId xmlns:a16="http://schemas.microsoft.com/office/drawing/2014/main" id="{901CABD8-7D54-4363-999D-D7D246B1FB80}"/>
                </a:ext>
              </a:extLst>
            </p:cNvPr>
            <p:cNvSpPr/>
            <p:nvPr/>
          </p:nvSpPr>
          <p:spPr>
            <a:xfrm>
              <a:off x="4950310" y="752766"/>
              <a:ext cx="78261" cy="90364"/>
            </a:xfrm>
            <a:custGeom>
              <a:avLst/>
              <a:gdLst>
                <a:gd name="connsiteX0" fmla="*/ 44375 w 78261"/>
                <a:gd name="connsiteY0" fmla="*/ 90364 h 90364"/>
                <a:gd name="connsiteX1" fmla="*/ 0 w 78261"/>
                <a:gd name="connsiteY1" fmla="*/ 45182 h 90364"/>
                <a:gd name="connsiteX2" fmla="*/ 43568 w 78261"/>
                <a:gd name="connsiteY2" fmla="*/ 0 h 90364"/>
                <a:gd name="connsiteX3" fmla="*/ 75841 w 78261"/>
                <a:gd name="connsiteY3" fmla="*/ 11295 h 90364"/>
                <a:gd name="connsiteX4" fmla="*/ 76648 w 78261"/>
                <a:gd name="connsiteY4" fmla="*/ 12102 h 90364"/>
                <a:gd name="connsiteX5" fmla="*/ 68580 w 78261"/>
                <a:gd name="connsiteY5" fmla="*/ 20977 h 90364"/>
                <a:gd name="connsiteX6" fmla="*/ 67773 w 78261"/>
                <a:gd name="connsiteY6" fmla="*/ 20171 h 90364"/>
                <a:gd name="connsiteX7" fmla="*/ 42762 w 78261"/>
                <a:gd name="connsiteY7" fmla="*/ 10489 h 90364"/>
                <a:gd name="connsiteX8" fmla="*/ 11295 w 78261"/>
                <a:gd name="connsiteY8" fmla="*/ 44375 h 90364"/>
                <a:gd name="connsiteX9" fmla="*/ 43568 w 78261"/>
                <a:gd name="connsiteY9" fmla="*/ 79069 h 90364"/>
                <a:gd name="connsiteX10" fmla="*/ 66966 w 78261"/>
                <a:gd name="connsiteY10" fmla="*/ 71000 h 90364"/>
                <a:gd name="connsiteX11" fmla="*/ 66966 w 78261"/>
                <a:gd name="connsiteY11" fmla="*/ 51637 h 90364"/>
                <a:gd name="connsiteX12" fmla="*/ 41148 w 78261"/>
                <a:gd name="connsiteY12" fmla="*/ 51637 h 90364"/>
                <a:gd name="connsiteX13" fmla="*/ 41148 w 78261"/>
                <a:gd name="connsiteY13" fmla="*/ 40341 h 90364"/>
                <a:gd name="connsiteX14" fmla="*/ 78262 w 78261"/>
                <a:gd name="connsiteY14" fmla="*/ 40341 h 90364"/>
                <a:gd name="connsiteX15" fmla="*/ 78262 w 78261"/>
                <a:gd name="connsiteY15" fmla="*/ 75841 h 90364"/>
                <a:gd name="connsiteX16" fmla="*/ 78262 w 78261"/>
                <a:gd name="connsiteY16" fmla="*/ 75841 h 90364"/>
                <a:gd name="connsiteX17" fmla="*/ 44375 w 78261"/>
                <a:gd name="connsiteY17" fmla="*/ 90364 h 9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261" h="90364">
                  <a:moveTo>
                    <a:pt x="44375" y="90364"/>
                  </a:moveTo>
                  <a:cubicBezTo>
                    <a:pt x="18557" y="90364"/>
                    <a:pt x="0" y="71807"/>
                    <a:pt x="0" y="45182"/>
                  </a:cubicBezTo>
                  <a:cubicBezTo>
                    <a:pt x="0" y="19364"/>
                    <a:pt x="19364" y="0"/>
                    <a:pt x="43568" y="0"/>
                  </a:cubicBezTo>
                  <a:cubicBezTo>
                    <a:pt x="56478" y="0"/>
                    <a:pt x="66160" y="3227"/>
                    <a:pt x="75841" y="11295"/>
                  </a:cubicBezTo>
                  <a:lnTo>
                    <a:pt x="76648" y="12102"/>
                  </a:lnTo>
                  <a:lnTo>
                    <a:pt x="68580" y="20977"/>
                  </a:lnTo>
                  <a:lnTo>
                    <a:pt x="67773" y="20171"/>
                  </a:lnTo>
                  <a:cubicBezTo>
                    <a:pt x="60512" y="13716"/>
                    <a:pt x="52444" y="10489"/>
                    <a:pt x="42762" y="10489"/>
                  </a:cubicBezTo>
                  <a:cubicBezTo>
                    <a:pt x="25012" y="10489"/>
                    <a:pt x="11295" y="25012"/>
                    <a:pt x="11295" y="44375"/>
                  </a:cubicBezTo>
                  <a:cubicBezTo>
                    <a:pt x="11295" y="65353"/>
                    <a:pt x="24205" y="79069"/>
                    <a:pt x="43568" y="79069"/>
                  </a:cubicBezTo>
                  <a:cubicBezTo>
                    <a:pt x="51637" y="79069"/>
                    <a:pt x="60512" y="75841"/>
                    <a:pt x="66966" y="71000"/>
                  </a:cubicBezTo>
                  <a:lnTo>
                    <a:pt x="66966" y="51637"/>
                  </a:lnTo>
                  <a:lnTo>
                    <a:pt x="41148" y="51637"/>
                  </a:lnTo>
                  <a:lnTo>
                    <a:pt x="41148" y="40341"/>
                  </a:lnTo>
                  <a:lnTo>
                    <a:pt x="78262" y="40341"/>
                  </a:lnTo>
                  <a:lnTo>
                    <a:pt x="78262" y="75841"/>
                  </a:lnTo>
                  <a:lnTo>
                    <a:pt x="78262" y="75841"/>
                  </a:lnTo>
                  <a:cubicBezTo>
                    <a:pt x="73421" y="82296"/>
                    <a:pt x="61319" y="90364"/>
                    <a:pt x="44375" y="90364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9Slide.vn 30">
              <a:extLst>
                <a:ext uri="{FF2B5EF4-FFF2-40B4-BE49-F238E27FC236}">
                  <a16:creationId xmlns:a16="http://schemas.microsoft.com/office/drawing/2014/main" id="{39CA9B37-9AEF-4A2B-B897-2D863DA7F5B1}"/>
                </a:ext>
              </a:extLst>
            </p:cNvPr>
            <p:cNvSpPr/>
            <p:nvPr/>
          </p:nvSpPr>
          <p:spPr>
            <a:xfrm>
              <a:off x="5047935" y="754380"/>
              <a:ext cx="74227" cy="87136"/>
            </a:xfrm>
            <a:custGeom>
              <a:avLst/>
              <a:gdLst>
                <a:gd name="connsiteX0" fmla="*/ 59705 w 74227"/>
                <a:gd name="connsiteY0" fmla="*/ 87137 h 87136"/>
                <a:gd name="connsiteX1" fmla="*/ 34693 w 74227"/>
                <a:gd name="connsiteY1" fmla="*/ 54057 h 87136"/>
                <a:gd name="connsiteX2" fmla="*/ 12102 w 74227"/>
                <a:gd name="connsiteY2" fmla="*/ 54057 h 87136"/>
                <a:gd name="connsiteX3" fmla="*/ 12102 w 74227"/>
                <a:gd name="connsiteY3" fmla="*/ 87137 h 87136"/>
                <a:gd name="connsiteX4" fmla="*/ 0 w 74227"/>
                <a:gd name="connsiteY4" fmla="*/ 87137 h 87136"/>
                <a:gd name="connsiteX5" fmla="*/ 0 w 74227"/>
                <a:gd name="connsiteY5" fmla="*/ 0 h 87136"/>
                <a:gd name="connsiteX6" fmla="*/ 37921 w 74227"/>
                <a:gd name="connsiteY6" fmla="*/ 0 h 87136"/>
                <a:gd name="connsiteX7" fmla="*/ 62932 w 74227"/>
                <a:gd name="connsiteY7" fmla="*/ 8875 h 87136"/>
                <a:gd name="connsiteX8" fmla="*/ 70194 w 74227"/>
                <a:gd name="connsiteY8" fmla="*/ 26625 h 87136"/>
                <a:gd name="connsiteX9" fmla="*/ 47603 w 74227"/>
                <a:gd name="connsiteY9" fmla="*/ 52444 h 87136"/>
                <a:gd name="connsiteX10" fmla="*/ 74228 w 74227"/>
                <a:gd name="connsiteY10" fmla="*/ 87137 h 87136"/>
                <a:gd name="connsiteX11" fmla="*/ 59705 w 74227"/>
                <a:gd name="connsiteY11" fmla="*/ 87137 h 87136"/>
                <a:gd name="connsiteX12" fmla="*/ 37921 w 74227"/>
                <a:gd name="connsiteY12" fmla="*/ 43568 h 87136"/>
                <a:gd name="connsiteX13" fmla="*/ 58898 w 74227"/>
                <a:gd name="connsiteY13" fmla="*/ 27432 h 87136"/>
                <a:gd name="connsiteX14" fmla="*/ 37921 w 74227"/>
                <a:gd name="connsiteY14" fmla="*/ 11296 h 87136"/>
                <a:gd name="connsiteX15" fmla="*/ 12909 w 74227"/>
                <a:gd name="connsiteY15" fmla="*/ 11296 h 87136"/>
                <a:gd name="connsiteX16" fmla="*/ 12909 w 74227"/>
                <a:gd name="connsiteY16" fmla="*/ 43568 h 87136"/>
                <a:gd name="connsiteX17" fmla="*/ 37921 w 74227"/>
                <a:gd name="connsiteY17" fmla="*/ 43568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227" h="87136">
                  <a:moveTo>
                    <a:pt x="59705" y="87137"/>
                  </a:moveTo>
                  <a:lnTo>
                    <a:pt x="34693" y="54057"/>
                  </a:lnTo>
                  <a:lnTo>
                    <a:pt x="12102" y="54057"/>
                  </a:lnTo>
                  <a:lnTo>
                    <a:pt x="12102" y="87137"/>
                  </a:lnTo>
                  <a:lnTo>
                    <a:pt x="0" y="87137"/>
                  </a:lnTo>
                  <a:lnTo>
                    <a:pt x="0" y="0"/>
                  </a:lnTo>
                  <a:lnTo>
                    <a:pt x="37921" y="0"/>
                  </a:lnTo>
                  <a:cubicBezTo>
                    <a:pt x="48409" y="0"/>
                    <a:pt x="57285" y="3227"/>
                    <a:pt x="62932" y="8875"/>
                  </a:cubicBezTo>
                  <a:cubicBezTo>
                    <a:pt x="67773" y="13716"/>
                    <a:pt x="70194" y="19364"/>
                    <a:pt x="70194" y="26625"/>
                  </a:cubicBezTo>
                  <a:cubicBezTo>
                    <a:pt x="70194" y="39534"/>
                    <a:pt x="62125" y="49216"/>
                    <a:pt x="47603" y="52444"/>
                  </a:cubicBezTo>
                  <a:lnTo>
                    <a:pt x="74228" y="87137"/>
                  </a:lnTo>
                  <a:lnTo>
                    <a:pt x="59705" y="87137"/>
                  </a:lnTo>
                  <a:close/>
                  <a:moveTo>
                    <a:pt x="37921" y="43568"/>
                  </a:moveTo>
                  <a:cubicBezTo>
                    <a:pt x="50830" y="43568"/>
                    <a:pt x="58898" y="37114"/>
                    <a:pt x="58898" y="27432"/>
                  </a:cubicBezTo>
                  <a:cubicBezTo>
                    <a:pt x="58898" y="16943"/>
                    <a:pt x="51637" y="11296"/>
                    <a:pt x="37921" y="11296"/>
                  </a:cubicBezTo>
                  <a:lnTo>
                    <a:pt x="12909" y="11296"/>
                  </a:lnTo>
                  <a:lnTo>
                    <a:pt x="12909" y="43568"/>
                  </a:lnTo>
                  <a:lnTo>
                    <a:pt x="37921" y="43568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9Slide.vn 31">
              <a:extLst>
                <a:ext uri="{FF2B5EF4-FFF2-40B4-BE49-F238E27FC236}">
                  <a16:creationId xmlns:a16="http://schemas.microsoft.com/office/drawing/2014/main" id="{1EB82913-E6D9-487A-95CD-E4A941C95FA2}"/>
                </a:ext>
              </a:extLst>
            </p:cNvPr>
            <p:cNvSpPr/>
            <p:nvPr/>
          </p:nvSpPr>
          <p:spPr>
            <a:xfrm>
              <a:off x="5048742" y="755186"/>
              <a:ext cx="71000" cy="85523"/>
            </a:xfrm>
            <a:custGeom>
              <a:avLst/>
              <a:gdLst>
                <a:gd name="connsiteX0" fmla="*/ 1613 w 71000"/>
                <a:gd name="connsiteY0" fmla="*/ 0 h 85523"/>
                <a:gd name="connsiteX1" fmla="*/ 37921 w 71000"/>
                <a:gd name="connsiteY1" fmla="*/ 0 h 85523"/>
                <a:gd name="connsiteX2" fmla="*/ 62125 w 71000"/>
                <a:gd name="connsiteY2" fmla="*/ 8875 h 85523"/>
                <a:gd name="connsiteX3" fmla="*/ 68580 w 71000"/>
                <a:gd name="connsiteY3" fmla="*/ 25818 h 85523"/>
                <a:gd name="connsiteX4" fmla="*/ 68580 w 71000"/>
                <a:gd name="connsiteY4" fmla="*/ 25818 h 85523"/>
                <a:gd name="connsiteX5" fmla="*/ 45182 w 71000"/>
                <a:gd name="connsiteY5" fmla="*/ 50830 h 85523"/>
                <a:gd name="connsiteX6" fmla="*/ 71000 w 71000"/>
                <a:gd name="connsiteY6" fmla="*/ 85523 h 85523"/>
                <a:gd name="connsiteX7" fmla="*/ 58898 w 71000"/>
                <a:gd name="connsiteY7" fmla="*/ 85523 h 85523"/>
                <a:gd name="connsiteX8" fmla="*/ 33886 w 71000"/>
                <a:gd name="connsiteY8" fmla="*/ 52444 h 85523"/>
                <a:gd name="connsiteX9" fmla="*/ 9682 w 71000"/>
                <a:gd name="connsiteY9" fmla="*/ 52444 h 85523"/>
                <a:gd name="connsiteX10" fmla="*/ 9682 w 71000"/>
                <a:gd name="connsiteY10" fmla="*/ 85523 h 85523"/>
                <a:gd name="connsiteX11" fmla="*/ 0 w 71000"/>
                <a:gd name="connsiteY11" fmla="*/ 85523 h 85523"/>
                <a:gd name="connsiteX12" fmla="*/ 0 w 71000"/>
                <a:gd name="connsiteY12" fmla="*/ 0 h 85523"/>
                <a:gd name="connsiteX13" fmla="*/ 37114 w 71000"/>
                <a:gd name="connsiteY13" fmla="*/ 43568 h 85523"/>
                <a:gd name="connsiteX14" fmla="*/ 58898 w 71000"/>
                <a:gd name="connsiteY14" fmla="*/ 25818 h 85523"/>
                <a:gd name="connsiteX15" fmla="*/ 58898 w 71000"/>
                <a:gd name="connsiteY15" fmla="*/ 25818 h 85523"/>
                <a:gd name="connsiteX16" fmla="*/ 37114 w 71000"/>
                <a:gd name="connsiteY16" fmla="*/ 8875 h 85523"/>
                <a:gd name="connsiteX17" fmla="*/ 10489 w 71000"/>
                <a:gd name="connsiteY17" fmla="*/ 8875 h 85523"/>
                <a:gd name="connsiteX18" fmla="*/ 10489 w 71000"/>
                <a:gd name="connsiteY18" fmla="*/ 43568 h 85523"/>
                <a:gd name="connsiteX19" fmla="*/ 37114 w 71000"/>
                <a:gd name="connsiteY19" fmla="*/ 43568 h 8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000" h="85523">
                  <a:moveTo>
                    <a:pt x="1613" y="0"/>
                  </a:moveTo>
                  <a:lnTo>
                    <a:pt x="37921" y="0"/>
                  </a:lnTo>
                  <a:cubicBezTo>
                    <a:pt x="48409" y="0"/>
                    <a:pt x="56478" y="3227"/>
                    <a:pt x="62125" y="8875"/>
                  </a:cubicBezTo>
                  <a:cubicBezTo>
                    <a:pt x="66159" y="12909"/>
                    <a:pt x="68580" y="18557"/>
                    <a:pt x="68580" y="25818"/>
                  </a:cubicBezTo>
                  <a:lnTo>
                    <a:pt x="68580" y="25818"/>
                  </a:lnTo>
                  <a:cubicBezTo>
                    <a:pt x="68580" y="39534"/>
                    <a:pt x="58898" y="48409"/>
                    <a:pt x="45182" y="50830"/>
                  </a:cubicBezTo>
                  <a:lnTo>
                    <a:pt x="71000" y="85523"/>
                  </a:lnTo>
                  <a:lnTo>
                    <a:pt x="58898" y="85523"/>
                  </a:lnTo>
                  <a:lnTo>
                    <a:pt x="33886" y="52444"/>
                  </a:lnTo>
                  <a:lnTo>
                    <a:pt x="9682" y="52444"/>
                  </a:lnTo>
                  <a:lnTo>
                    <a:pt x="9682" y="85523"/>
                  </a:lnTo>
                  <a:lnTo>
                    <a:pt x="0" y="85523"/>
                  </a:lnTo>
                  <a:lnTo>
                    <a:pt x="0" y="0"/>
                  </a:lnTo>
                  <a:close/>
                  <a:moveTo>
                    <a:pt x="37114" y="43568"/>
                  </a:moveTo>
                  <a:cubicBezTo>
                    <a:pt x="50023" y="43568"/>
                    <a:pt x="58898" y="37114"/>
                    <a:pt x="58898" y="25818"/>
                  </a:cubicBezTo>
                  <a:lnTo>
                    <a:pt x="58898" y="25818"/>
                  </a:lnTo>
                  <a:cubicBezTo>
                    <a:pt x="58898" y="15330"/>
                    <a:pt x="50830" y="8875"/>
                    <a:pt x="37114" y="8875"/>
                  </a:cubicBezTo>
                  <a:lnTo>
                    <a:pt x="10489" y="8875"/>
                  </a:lnTo>
                  <a:lnTo>
                    <a:pt x="10489" y="43568"/>
                  </a:lnTo>
                  <a:lnTo>
                    <a:pt x="37114" y="43568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9Slide.vn 32">
              <a:extLst>
                <a:ext uri="{FF2B5EF4-FFF2-40B4-BE49-F238E27FC236}">
                  <a16:creationId xmlns:a16="http://schemas.microsoft.com/office/drawing/2014/main" id="{0ED936F3-9D5A-44AD-89BE-B29F1D67B2E3}"/>
                </a:ext>
              </a:extLst>
            </p:cNvPr>
            <p:cNvSpPr/>
            <p:nvPr/>
          </p:nvSpPr>
          <p:spPr>
            <a:xfrm>
              <a:off x="5132652" y="752766"/>
              <a:ext cx="88773" cy="90364"/>
            </a:xfrm>
            <a:custGeom>
              <a:avLst/>
              <a:gdLst>
                <a:gd name="connsiteX0" fmla="*/ 44375 w 88773"/>
                <a:gd name="connsiteY0" fmla="*/ 90364 h 90364"/>
                <a:gd name="connsiteX1" fmla="*/ 0 w 88773"/>
                <a:gd name="connsiteY1" fmla="*/ 45182 h 90364"/>
                <a:gd name="connsiteX2" fmla="*/ 44375 w 88773"/>
                <a:gd name="connsiteY2" fmla="*/ 0 h 90364"/>
                <a:gd name="connsiteX3" fmla="*/ 88751 w 88773"/>
                <a:gd name="connsiteY3" fmla="*/ 45182 h 90364"/>
                <a:gd name="connsiteX4" fmla="*/ 44375 w 88773"/>
                <a:gd name="connsiteY4" fmla="*/ 90364 h 90364"/>
                <a:gd name="connsiteX5" fmla="*/ 44375 w 88773"/>
                <a:gd name="connsiteY5" fmla="*/ 11295 h 90364"/>
                <a:gd name="connsiteX6" fmla="*/ 12102 w 88773"/>
                <a:gd name="connsiteY6" fmla="*/ 45182 h 90364"/>
                <a:gd name="connsiteX7" fmla="*/ 44375 w 88773"/>
                <a:gd name="connsiteY7" fmla="*/ 79069 h 90364"/>
                <a:gd name="connsiteX8" fmla="*/ 76648 w 88773"/>
                <a:gd name="connsiteY8" fmla="*/ 45182 h 90364"/>
                <a:gd name="connsiteX9" fmla="*/ 44375 w 88773"/>
                <a:gd name="connsiteY9" fmla="*/ 11295 h 9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73" h="90364">
                  <a:moveTo>
                    <a:pt x="44375" y="90364"/>
                  </a:moveTo>
                  <a:cubicBezTo>
                    <a:pt x="19364" y="90364"/>
                    <a:pt x="0" y="71000"/>
                    <a:pt x="0" y="45182"/>
                  </a:cubicBezTo>
                  <a:cubicBezTo>
                    <a:pt x="0" y="19364"/>
                    <a:pt x="19364" y="0"/>
                    <a:pt x="44375" y="0"/>
                  </a:cubicBezTo>
                  <a:cubicBezTo>
                    <a:pt x="69387" y="0"/>
                    <a:pt x="88751" y="19364"/>
                    <a:pt x="88751" y="45182"/>
                  </a:cubicBezTo>
                  <a:cubicBezTo>
                    <a:pt x="89557" y="70194"/>
                    <a:pt x="69387" y="90364"/>
                    <a:pt x="44375" y="90364"/>
                  </a:cubicBezTo>
                  <a:moveTo>
                    <a:pt x="44375" y="11295"/>
                  </a:moveTo>
                  <a:cubicBezTo>
                    <a:pt x="25818" y="11295"/>
                    <a:pt x="12102" y="25818"/>
                    <a:pt x="12102" y="45182"/>
                  </a:cubicBezTo>
                  <a:cubicBezTo>
                    <a:pt x="12102" y="64546"/>
                    <a:pt x="25818" y="79069"/>
                    <a:pt x="44375" y="79069"/>
                  </a:cubicBezTo>
                  <a:cubicBezTo>
                    <a:pt x="62932" y="79069"/>
                    <a:pt x="76648" y="64546"/>
                    <a:pt x="76648" y="45182"/>
                  </a:cubicBezTo>
                  <a:cubicBezTo>
                    <a:pt x="76648" y="25818"/>
                    <a:pt x="62932" y="11295"/>
                    <a:pt x="44375" y="11295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9Slide.vn 33">
              <a:extLst>
                <a:ext uri="{FF2B5EF4-FFF2-40B4-BE49-F238E27FC236}">
                  <a16:creationId xmlns:a16="http://schemas.microsoft.com/office/drawing/2014/main" id="{1A5F2FF6-3239-4976-97A7-94318EB87F60}"/>
                </a:ext>
              </a:extLst>
            </p:cNvPr>
            <p:cNvSpPr/>
            <p:nvPr/>
          </p:nvSpPr>
          <p:spPr>
            <a:xfrm>
              <a:off x="5134265" y="753573"/>
              <a:ext cx="87137" cy="87136"/>
            </a:xfrm>
            <a:custGeom>
              <a:avLst/>
              <a:gdLst>
                <a:gd name="connsiteX0" fmla="*/ 0 w 87137"/>
                <a:gd name="connsiteY0" fmla="*/ 44375 h 87136"/>
                <a:gd name="connsiteX1" fmla="*/ 0 w 87137"/>
                <a:gd name="connsiteY1" fmla="*/ 44375 h 87136"/>
                <a:gd name="connsiteX2" fmla="*/ 43569 w 87137"/>
                <a:gd name="connsiteY2" fmla="*/ 0 h 87136"/>
                <a:gd name="connsiteX3" fmla="*/ 87137 w 87137"/>
                <a:gd name="connsiteY3" fmla="*/ 43568 h 87136"/>
                <a:gd name="connsiteX4" fmla="*/ 87137 w 87137"/>
                <a:gd name="connsiteY4" fmla="*/ 43568 h 87136"/>
                <a:gd name="connsiteX5" fmla="*/ 43569 w 87137"/>
                <a:gd name="connsiteY5" fmla="*/ 87137 h 87136"/>
                <a:gd name="connsiteX6" fmla="*/ 0 w 87137"/>
                <a:gd name="connsiteY6" fmla="*/ 44375 h 87136"/>
                <a:gd name="connsiteX7" fmla="*/ 76648 w 87137"/>
                <a:gd name="connsiteY7" fmla="*/ 44375 h 87136"/>
                <a:gd name="connsiteX8" fmla="*/ 76648 w 87137"/>
                <a:gd name="connsiteY8" fmla="*/ 44375 h 87136"/>
                <a:gd name="connsiteX9" fmla="*/ 42762 w 87137"/>
                <a:gd name="connsiteY9" fmla="*/ 8875 h 87136"/>
                <a:gd name="connsiteX10" fmla="*/ 9682 w 87137"/>
                <a:gd name="connsiteY10" fmla="*/ 43568 h 87136"/>
                <a:gd name="connsiteX11" fmla="*/ 9682 w 87137"/>
                <a:gd name="connsiteY11" fmla="*/ 43568 h 87136"/>
                <a:gd name="connsiteX12" fmla="*/ 43569 w 87137"/>
                <a:gd name="connsiteY12" fmla="*/ 78262 h 87136"/>
                <a:gd name="connsiteX13" fmla="*/ 76648 w 87137"/>
                <a:gd name="connsiteY13" fmla="*/ 44375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137" h="87136">
                  <a:moveTo>
                    <a:pt x="0" y="44375"/>
                  </a:moveTo>
                  <a:lnTo>
                    <a:pt x="0" y="44375"/>
                  </a:lnTo>
                  <a:cubicBezTo>
                    <a:pt x="0" y="20977"/>
                    <a:pt x="17750" y="0"/>
                    <a:pt x="43569" y="0"/>
                  </a:cubicBezTo>
                  <a:cubicBezTo>
                    <a:pt x="69387" y="0"/>
                    <a:pt x="87137" y="20171"/>
                    <a:pt x="87137" y="43568"/>
                  </a:cubicBezTo>
                  <a:lnTo>
                    <a:pt x="87137" y="43568"/>
                  </a:lnTo>
                  <a:cubicBezTo>
                    <a:pt x="87137" y="66966"/>
                    <a:pt x="69387" y="87137"/>
                    <a:pt x="43569" y="87137"/>
                  </a:cubicBezTo>
                  <a:cubicBezTo>
                    <a:pt x="17750" y="87137"/>
                    <a:pt x="0" y="67773"/>
                    <a:pt x="0" y="44375"/>
                  </a:cubicBezTo>
                  <a:moveTo>
                    <a:pt x="76648" y="44375"/>
                  </a:moveTo>
                  <a:lnTo>
                    <a:pt x="76648" y="44375"/>
                  </a:lnTo>
                  <a:cubicBezTo>
                    <a:pt x="76648" y="25012"/>
                    <a:pt x="62932" y="8875"/>
                    <a:pt x="42762" y="8875"/>
                  </a:cubicBezTo>
                  <a:cubicBezTo>
                    <a:pt x="23398" y="8875"/>
                    <a:pt x="9682" y="24205"/>
                    <a:pt x="9682" y="43568"/>
                  </a:cubicBezTo>
                  <a:lnTo>
                    <a:pt x="9682" y="43568"/>
                  </a:lnTo>
                  <a:cubicBezTo>
                    <a:pt x="9682" y="62932"/>
                    <a:pt x="23398" y="78262"/>
                    <a:pt x="43569" y="78262"/>
                  </a:cubicBezTo>
                  <a:cubicBezTo>
                    <a:pt x="63739" y="78262"/>
                    <a:pt x="76648" y="63739"/>
                    <a:pt x="76648" y="44375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9Slide.vn 34">
              <a:extLst>
                <a:ext uri="{FF2B5EF4-FFF2-40B4-BE49-F238E27FC236}">
                  <a16:creationId xmlns:a16="http://schemas.microsoft.com/office/drawing/2014/main" id="{25199062-C820-49F1-908D-30237811A578}"/>
                </a:ext>
              </a:extLst>
            </p:cNvPr>
            <p:cNvSpPr/>
            <p:nvPr/>
          </p:nvSpPr>
          <p:spPr>
            <a:xfrm>
              <a:off x="5228664" y="754380"/>
              <a:ext cx="126671" cy="87943"/>
            </a:xfrm>
            <a:custGeom>
              <a:avLst/>
              <a:gdLst>
                <a:gd name="connsiteX0" fmla="*/ 85523 w 126671"/>
                <a:gd name="connsiteY0" fmla="*/ 87944 h 87943"/>
                <a:gd name="connsiteX1" fmla="*/ 62932 w 126671"/>
                <a:gd name="connsiteY1" fmla="*/ 20977 h 87943"/>
                <a:gd name="connsiteX2" fmla="*/ 40341 w 126671"/>
                <a:gd name="connsiteY2" fmla="*/ 87944 h 87943"/>
                <a:gd name="connsiteX3" fmla="*/ 30659 w 126671"/>
                <a:gd name="connsiteY3" fmla="*/ 87944 h 87943"/>
                <a:gd name="connsiteX4" fmla="*/ 0 w 126671"/>
                <a:gd name="connsiteY4" fmla="*/ 0 h 87943"/>
                <a:gd name="connsiteX5" fmla="*/ 12909 w 126671"/>
                <a:gd name="connsiteY5" fmla="*/ 0 h 87943"/>
                <a:gd name="connsiteX6" fmla="*/ 36307 w 126671"/>
                <a:gd name="connsiteY6" fmla="*/ 68580 h 87943"/>
                <a:gd name="connsiteX7" fmla="*/ 58898 w 126671"/>
                <a:gd name="connsiteY7" fmla="*/ 0 h 87943"/>
                <a:gd name="connsiteX8" fmla="*/ 67773 w 126671"/>
                <a:gd name="connsiteY8" fmla="*/ 0 h 87943"/>
                <a:gd name="connsiteX9" fmla="*/ 90364 w 126671"/>
                <a:gd name="connsiteY9" fmla="*/ 68580 h 87943"/>
                <a:gd name="connsiteX10" fmla="*/ 113762 w 126671"/>
                <a:gd name="connsiteY10" fmla="*/ 0 h 87943"/>
                <a:gd name="connsiteX11" fmla="*/ 126671 w 126671"/>
                <a:gd name="connsiteY11" fmla="*/ 0 h 87943"/>
                <a:gd name="connsiteX12" fmla="*/ 95205 w 126671"/>
                <a:gd name="connsiteY12" fmla="*/ 87944 h 8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6671" h="87943">
                  <a:moveTo>
                    <a:pt x="85523" y="87944"/>
                  </a:moveTo>
                  <a:lnTo>
                    <a:pt x="62932" y="20977"/>
                  </a:lnTo>
                  <a:lnTo>
                    <a:pt x="40341" y="87944"/>
                  </a:lnTo>
                  <a:lnTo>
                    <a:pt x="30659" y="87944"/>
                  </a:lnTo>
                  <a:lnTo>
                    <a:pt x="0" y="0"/>
                  </a:lnTo>
                  <a:lnTo>
                    <a:pt x="12909" y="0"/>
                  </a:lnTo>
                  <a:lnTo>
                    <a:pt x="36307" y="68580"/>
                  </a:lnTo>
                  <a:lnTo>
                    <a:pt x="58898" y="0"/>
                  </a:lnTo>
                  <a:lnTo>
                    <a:pt x="67773" y="0"/>
                  </a:lnTo>
                  <a:lnTo>
                    <a:pt x="90364" y="68580"/>
                  </a:lnTo>
                  <a:lnTo>
                    <a:pt x="113762" y="0"/>
                  </a:lnTo>
                  <a:lnTo>
                    <a:pt x="126671" y="0"/>
                  </a:lnTo>
                  <a:lnTo>
                    <a:pt x="95205" y="87944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9Slide.vn 35">
              <a:extLst>
                <a:ext uri="{FF2B5EF4-FFF2-40B4-BE49-F238E27FC236}">
                  <a16:creationId xmlns:a16="http://schemas.microsoft.com/office/drawing/2014/main" id="{0AE52CCF-2919-454B-80EF-7148BBB14F4F}"/>
                </a:ext>
              </a:extLst>
            </p:cNvPr>
            <p:cNvSpPr/>
            <p:nvPr/>
          </p:nvSpPr>
          <p:spPr>
            <a:xfrm>
              <a:off x="5230277" y="755186"/>
              <a:ext cx="123443" cy="86330"/>
            </a:xfrm>
            <a:custGeom>
              <a:avLst/>
              <a:gdLst>
                <a:gd name="connsiteX0" fmla="*/ 0 w 123443"/>
                <a:gd name="connsiteY0" fmla="*/ 0 h 86330"/>
                <a:gd name="connsiteX1" fmla="*/ 10489 w 123443"/>
                <a:gd name="connsiteY1" fmla="*/ 0 h 86330"/>
                <a:gd name="connsiteX2" fmla="*/ 34693 w 123443"/>
                <a:gd name="connsiteY2" fmla="*/ 71000 h 86330"/>
                <a:gd name="connsiteX3" fmla="*/ 58091 w 123443"/>
                <a:gd name="connsiteY3" fmla="*/ 0 h 86330"/>
                <a:gd name="connsiteX4" fmla="*/ 65353 w 123443"/>
                <a:gd name="connsiteY4" fmla="*/ 0 h 86330"/>
                <a:gd name="connsiteX5" fmla="*/ 88751 w 123443"/>
                <a:gd name="connsiteY5" fmla="*/ 71000 h 86330"/>
                <a:gd name="connsiteX6" fmla="*/ 112955 w 123443"/>
                <a:gd name="connsiteY6" fmla="*/ 0 h 86330"/>
                <a:gd name="connsiteX7" fmla="*/ 123444 w 123443"/>
                <a:gd name="connsiteY7" fmla="*/ 0 h 86330"/>
                <a:gd name="connsiteX8" fmla="*/ 92785 w 123443"/>
                <a:gd name="connsiteY8" fmla="*/ 86330 h 86330"/>
                <a:gd name="connsiteX9" fmla="*/ 84716 w 123443"/>
                <a:gd name="connsiteY9" fmla="*/ 86330 h 86330"/>
                <a:gd name="connsiteX10" fmla="*/ 61318 w 123443"/>
                <a:gd name="connsiteY10" fmla="*/ 16943 h 86330"/>
                <a:gd name="connsiteX11" fmla="*/ 37921 w 123443"/>
                <a:gd name="connsiteY11" fmla="*/ 86330 h 86330"/>
                <a:gd name="connsiteX12" fmla="*/ 29852 w 123443"/>
                <a:gd name="connsiteY12" fmla="*/ 86330 h 8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3443" h="86330">
                  <a:moveTo>
                    <a:pt x="0" y="0"/>
                  </a:moveTo>
                  <a:lnTo>
                    <a:pt x="10489" y="0"/>
                  </a:lnTo>
                  <a:lnTo>
                    <a:pt x="34693" y="71000"/>
                  </a:lnTo>
                  <a:lnTo>
                    <a:pt x="58091" y="0"/>
                  </a:lnTo>
                  <a:lnTo>
                    <a:pt x="65353" y="0"/>
                  </a:lnTo>
                  <a:lnTo>
                    <a:pt x="88751" y="71000"/>
                  </a:lnTo>
                  <a:lnTo>
                    <a:pt x="112955" y="0"/>
                  </a:lnTo>
                  <a:lnTo>
                    <a:pt x="123444" y="0"/>
                  </a:lnTo>
                  <a:lnTo>
                    <a:pt x="92785" y="86330"/>
                  </a:lnTo>
                  <a:lnTo>
                    <a:pt x="84716" y="86330"/>
                  </a:lnTo>
                  <a:lnTo>
                    <a:pt x="61318" y="16943"/>
                  </a:lnTo>
                  <a:lnTo>
                    <a:pt x="37921" y="86330"/>
                  </a:lnTo>
                  <a:lnTo>
                    <a:pt x="29852" y="86330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9Slide.vn 36">
              <a:extLst>
                <a:ext uri="{FF2B5EF4-FFF2-40B4-BE49-F238E27FC236}">
                  <a16:creationId xmlns:a16="http://schemas.microsoft.com/office/drawing/2014/main" id="{A823A143-EE25-411F-8FC2-2299E59540DC}"/>
                </a:ext>
              </a:extLst>
            </p:cNvPr>
            <p:cNvSpPr/>
            <p:nvPr/>
          </p:nvSpPr>
          <p:spPr>
            <a:xfrm>
              <a:off x="5402131" y="752766"/>
              <a:ext cx="88773" cy="90364"/>
            </a:xfrm>
            <a:custGeom>
              <a:avLst/>
              <a:gdLst>
                <a:gd name="connsiteX0" fmla="*/ 44375 w 88773"/>
                <a:gd name="connsiteY0" fmla="*/ 90364 h 90364"/>
                <a:gd name="connsiteX1" fmla="*/ 0 w 88773"/>
                <a:gd name="connsiteY1" fmla="*/ 45182 h 90364"/>
                <a:gd name="connsiteX2" fmla="*/ 44375 w 88773"/>
                <a:gd name="connsiteY2" fmla="*/ 0 h 90364"/>
                <a:gd name="connsiteX3" fmla="*/ 88751 w 88773"/>
                <a:gd name="connsiteY3" fmla="*/ 45182 h 90364"/>
                <a:gd name="connsiteX4" fmla="*/ 44375 w 88773"/>
                <a:gd name="connsiteY4" fmla="*/ 90364 h 90364"/>
                <a:gd name="connsiteX5" fmla="*/ 44375 w 88773"/>
                <a:gd name="connsiteY5" fmla="*/ 11295 h 90364"/>
                <a:gd name="connsiteX6" fmla="*/ 12102 w 88773"/>
                <a:gd name="connsiteY6" fmla="*/ 45182 h 90364"/>
                <a:gd name="connsiteX7" fmla="*/ 44375 w 88773"/>
                <a:gd name="connsiteY7" fmla="*/ 79069 h 90364"/>
                <a:gd name="connsiteX8" fmla="*/ 76648 w 88773"/>
                <a:gd name="connsiteY8" fmla="*/ 45182 h 90364"/>
                <a:gd name="connsiteX9" fmla="*/ 44375 w 88773"/>
                <a:gd name="connsiteY9" fmla="*/ 11295 h 9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73" h="90364">
                  <a:moveTo>
                    <a:pt x="44375" y="90364"/>
                  </a:moveTo>
                  <a:cubicBezTo>
                    <a:pt x="19364" y="90364"/>
                    <a:pt x="0" y="71000"/>
                    <a:pt x="0" y="45182"/>
                  </a:cubicBezTo>
                  <a:cubicBezTo>
                    <a:pt x="0" y="19364"/>
                    <a:pt x="19364" y="0"/>
                    <a:pt x="44375" y="0"/>
                  </a:cubicBezTo>
                  <a:cubicBezTo>
                    <a:pt x="69387" y="0"/>
                    <a:pt x="88751" y="19364"/>
                    <a:pt x="88751" y="45182"/>
                  </a:cubicBezTo>
                  <a:cubicBezTo>
                    <a:pt x="89557" y="70194"/>
                    <a:pt x="69387" y="90364"/>
                    <a:pt x="44375" y="90364"/>
                  </a:cubicBezTo>
                  <a:moveTo>
                    <a:pt x="44375" y="11295"/>
                  </a:moveTo>
                  <a:cubicBezTo>
                    <a:pt x="25818" y="11295"/>
                    <a:pt x="12102" y="25818"/>
                    <a:pt x="12102" y="45182"/>
                  </a:cubicBezTo>
                  <a:cubicBezTo>
                    <a:pt x="12102" y="64546"/>
                    <a:pt x="25818" y="79069"/>
                    <a:pt x="44375" y="79069"/>
                  </a:cubicBezTo>
                  <a:cubicBezTo>
                    <a:pt x="62932" y="79069"/>
                    <a:pt x="76648" y="64546"/>
                    <a:pt x="76648" y="45182"/>
                  </a:cubicBezTo>
                  <a:cubicBezTo>
                    <a:pt x="77455" y="26625"/>
                    <a:pt x="62932" y="11295"/>
                    <a:pt x="44375" y="11295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9Slide.vn 37">
              <a:extLst>
                <a:ext uri="{FF2B5EF4-FFF2-40B4-BE49-F238E27FC236}">
                  <a16:creationId xmlns:a16="http://schemas.microsoft.com/office/drawing/2014/main" id="{AE20B189-8F7E-48E1-B61C-A4554E1D107A}"/>
                </a:ext>
              </a:extLst>
            </p:cNvPr>
            <p:cNvSpPr/>
            <p:nvPr/>
          </p:nvSpPr>
          <p:spPr>
            <a:xfrm>
              <a:off x="5403744" y="753573"/>
              <a:ext cx="87136" cy="87136"/>
            </a:xfrm>
            <a:custGeom>
              <a:avLst/>
              <a:gdLst>
                <a:gd name="connsiteX0" fmla="*/ 0 w 87136"/>
                <a:gd name="connsiteY0" fmla="*/ 44375 h 87136"/>
                <a:gd name="connsiteX1" fmla="*/ 0 w 87136"/>
                <a:gd name="connsiteY1" fmla="*/ 44375 h 87136"/>
                <a:gd name="connsiteX2" fmla="*/ 43568 w 87136"/>
                <a:gd name="connsiteY2" fmla="*/ 0 h 87136"/>
                <a:gd name="connsiteX3" fmla="*/ 87137 w 87136"/>
                <a:gd name="connsiteY3" fmla="*/ 43568 h 87136"/>
                <a:gd name="connsiteX4" fmla="*/ 87137 w 87136"/>
                <a:gd name="connsiteY4" fmla="*/ 43568 h 87136"/>
                <a:gd name="connsiteX5" fmla="*/ 43568 w 87136"/>
                <a:gd name="connsiteY5" fmla="*/ 87137 h 87136"/>
                <a:gd name="connsiteX6" fmla="*/ 0 w 87136"/>
                <a:gd name="connsiteY6" fmla="*/ 44375 h 87136"/>
                <a:gd name="connsiteX7" fmla="*/ 76648 w 87136"/>
                <a:gd name="connsiteY7" fmla="*/ 44375 h 87136"/>
                <a:gd name="connsiteX8" fmla="*/ 76648 w 87136"/>
                <a:gd name="connsiteY8" fmla="*/ 44375 h 87136"/>
                <a:gd name="connsiteX9" fmla="*/ 42762 w 87136"/>
                <a:gd name="connsiteY9" fmla="*/ 8875 h 87136"/>
                <a:gd name="connsiteX10" fmla="*/ 9682 w 87136"/>
                <a:gd name="connsiteY10" fmla="*/ 43568 h 87136"/>
                <a:gd name="connsiteX11" fmla="*/ 9682 w 87136"/>
                <a:gd name="connsiteY11" fmla="*/ 43568 h 87136"/>
                <a:gd name="connsiteX12" fmla="*/ 43568 w 87136"/>
                <a:gd name="connsiteY12" fmla="*/ 78262 h 87136"/>
                <a:gd name="connsiteX13" fmla="*/ 76648 w 87136"/>
                <a:gd name="connsiteY13" fmla="*/ 44375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136" h="87136">
                  <a:moveTo>
                    <a:pt x="0" y="44375"/>
                  </a:moveTo>
                  <a:lnTo>
                    <a:pt x="0" y="44375"/>
                  </a:lnTo>
                  <a:cubicBezTo>
                    <a:pt x="0" y="20977"/>
                    <a:pt x="17750" y="0"/>
                    <a:pt x="43568" y="0"/>
                  </a:cubicBezTo>
                  <a:cubicBezTo>
                    <a:pt x="69387" y="0"/>
                    <a:pt x="87137" y="20171"/>
                    <a:pt x="87137" y="43568"/>
                  </a:cubicBezTo>
                  <a:lnTo>
                    <a:pt x="87137" y="43568"/>
                  </a:lnTo>
                  <a:cubicBezTo>
                    <a:pt x="87137" y="66966"/>
                    <a:pt x="69387" y="87137"/>
                    <a:pt x="43568" y="87137"/>
                  </a:cubicBezTo>
                  <a:cubicBezTo>
                    <a:pt x="17750" y="87137"/>
                    <a:pt x="0" y="67773"/>
                    <a:pt x="0" y="44375"/>
                  </a:cubicBezTo>
                  <a:moveTo>
                    <a:pt x="76648" y="44375"/>
                  </a:moveTo>
                  <a:lnTo>
                    <a:pt x="76648" y="44375"/>
                  </a:lnTo>
                  <a:cubicBezTo>
                    <a:pt x="76648" y="25012"/>
                    <a:pt x="62932" y="8875"/>
                    <a:pt x="42762" y="8875"/>
                  </a:cubicBezTo>
                  <a:cubicBezTo>
                    <a:pt x="23398" y="8875"/>
                    <a:pt x="9682" y="24205"/>
                    <a:pt x="9682" y="43568"/>
                  </a:cubicBezTo>
                  <a:lnTo>
                    <a:pt x="9682" y="43568"/>
                  </a:lnTo>
                  <a:cubicBezTo>
                    <a:pt x="9682" y="62932"/>
                    <a:pt x="23398" y="78262"/>
                    <a:pt x="43568" y="78262"/>
                  </a:cubicBezTo>
                  <a:cubicBezTo>
                    <a:pt x="63739" y="78262"/>
                    <a:pt x="76648" y="63739"/>
                    <a:pt x="76648" y="44375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9Slide.vn 38">
              <a:extLst>
                <a:ext uri="{FF2B5EF4-FFF2-40B4-BE49-F238E27FC236}">
                  <a16:creationId xmlns:a16="http://schemas.microsoft.com/office/drawing/2014/main" id="{E115D46D-AC31-4071-B01B-6BA0BC90CD6B}"/>
                </a:ext>
              </a:extLst>
            </p:cNvPr>
            <p:cNvSpPr/>
            <p:nvPr/>
          </p:nvSpPr>
          <p:spPr>
            <a:xfrm>
              <a:off x="5509438" y="754380"/>
              <a:ext cx="74227" cy="87136"/>
            </a:xfrm>
            <a:custGeom>
              <a:avLst/>
              <a:gdLst>
                <a:gd name="connsiteX0" fmla="*/ 64546 w 74227"/>
                <a:gd name="connsiteY0" fmla="*/ 87137 h 87136"/>
                <a:gd name="connsiteX1" fmla="*/ 11296 w 74227"/>
                <a:gd name="connsiteY1" fmla="*/ 20171 h 87136"/>
                <a:gd name="connsiteX2" fmla="*/ 11296 w 74227"/>
                <a:gd name="connsiteY2" fmla="*/ 87137 h 87136"/>
                <a:gd name="connsiteX3" fmla="*/ 0 w 74227"/>
                <a:gd name="connsiteY3" fmla="*/ 87137 h 87136"/>
                <a:gd name="connsiteX4" fmla="*/ 0 w 74227"/>
                <a:gd name="connsiteY4" fmla="*/ 0 h 87136"/>
                <a:gd name="connsiteX5" fmla="*/ 10489 w 74227"/>
                <a:gd name="connsiteY5" fmla="*/ 0 h 87136"/>
                <a:gd name="connsiteX6" fmla="*/ 62126 w 74227"/>
                <a:gd name="connsiteY6" fmla="*/ 66160 h 87136"/>
                <a:gd name="connsiteX7" fmla="*/ 62126 w 74227"/>
                <a:gd name="connsiteY7" fmla="*/ 0 h 87136"/>
                <a:gd name="connsiteX8" fmla="*/ 74228 w 74227"/>
                <a:gd name="connsiteY8" fmla="*/ 0 h 87136"/>
                <a:gd name="connsiteX9" fmla="*/ 74228 w 74227"/>
                <a:gd name="connsiteY9" fmla="*/ 87137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227" h="87136">
                  <a:moveTo>
                    <a:pt x="64546" y="87137"/>
                  </a:moveTo>
                  <a:lnTo>
                    <a:pt x="11296" y="20171"/>
                  </a:lnTo>
                  <a:lnTo>
                    <a:pt x="11296" y="87137"/>
                  </a:lnTo>
                  <a:lnTo>
                    <a:pt x="0" y="87137"/>
                  </a:lnTo>
                  <a:lnTo>
                    <a:pt x="0" y="0"/>
                  </a:lnTo>
                  <a:lnTo>
                    <a:pt x="10489" y="0"/>
                  </a:lnTo>
                  <a:lnTo>
                    <a:pt x="62126" y="66160"/>
                  </a:lnTo>
                  <a:lnTo>
                    <a:pt x="62126" y="0"/>
                  </a:lnTo>
                  <a:lnTo>
                    <a:pt x="74228" y="0"/>
                  </a:lnTo>
                  <a:lnTo>
                    <a:pt x="74228" y="87137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9Slide.vn 39">
              <a:extLst>
                <a:ext uri="{FF2B5EF4-FFF2-40B4-BE49-F238E27FC236}">
                  <a16:creationId xmlns:a16="http://schemas.microsoft.com/office/drawing/2014/main" id="{325CD1B0-D2CA-4224-9148-4757DF01FA67}"/>
                </a:ext>
              </a:extLst>
            </p:cNvPr>
            <p:cNvSpPr/>
            <p:nvPr/>
          </p:nvSpPr>
          <p:spPr>
            <a:xfrm>
              <a:off x="5510245" y="755186"/>
              <a:ext cx="71807" cy="85523"/>
            </a:xfrm>
            <a:custGeom>
              <a:avLst/>
              <a:gdLst>
                <a:gd name="connsiteX0" fmla="*/ 0 w 71807"/>
                <a:gd name="connsiteY0" fmla="*/ 0 h 85523"/>
                <a:gd name="connsiteX1" fmla="*/ 9682 w 71807"/>
                <a:gd name="connsiteY1" fmla="*/ 0 h 85523"/>
                <a:gd name="connsiteX2" fmla="*/ 62932 w 71807"/>
                <a:gd name="connsiteY2" fmla="*/ 68580 h 85523"/>
                <a:gd name="connsiteX3" fmla="*/ 62932 w 71807"/>
                <a:gd name="connsiteY3" fmla="*/ 0 h 85523"/>
                <a:gd name="connsiteX4" fmla="*/ 71807 w 71807"/>
                <a:gd name="connsiteY4" fmla="*/ 0 h 85523"/>
                <a:gd name="connsiteX5" fmla="*/ 71807 w 71807"/>
                <a:gd name="connsiteY5" fmla="*/ 85523 h 85523"/>
                <a:gd name="connsiteX6" fmla="*/ 64546 w 71807"/>
                <a:gd name="connsiteY6" fmla="*/ 85523 h 85523"/>
                <a:gd name="connsiteX7" fmla="*/ 9682 w 71807"/>
                <a:gd name="connsiteY7" fmla="*/ 15330 h 85523"/>
                <a:gd name="connsiteX8" fmla="*/ 9682 w 71807"/>
                <a:gd name="connsiteY8" fmla="*/ 85523 h 85523"/>
                <a:gd name="connsiteX9" fmla="*/ 0 w 71807"/>
                <a:gd name="connsiteY9" fmla="*/ 85523 h 8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807" h="85523">
                  <a:moveTo>
                    <a:pt x="0" y="0"/>
                  </a:moveTo>
                  <a:lnTo>
                    <a:pt x="9682" y="0"/>
                  </a:lnTo>
                  <a:lnTo>
                    <a:pt x="62932" y="68580"/>
                  </a:lnTo>
                  <a:lnTo>
                    <a:pt x="62932" y="0"/>
                  </a:lnTo>
                  <a:lnTo>
                    <a:pt x="71807" y="0"/>
                  </a:lnTo>
                  <a:lnTo>
                    <a:pt x="71807" y="85523"/>
                  </a:lnTo>
                  <a:lnTo>
                    <a:pt x="64546" y="85523"/>
                  </a:lnTo>
                  <a:lnTo>
                    <a:pt x="9682" y="15330"/>
                  </a:lnTo>
                  <a:lnTo>
                    <a:pt x="9682" y="85523"/>
                  </a:lnTo>
                  <a:lnTo>
                    <a:pt x="0" y="85523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9Slide.vn 40">
              <a:extLst>
                <a:ext uri="{FF2B5EF4-FFF2-40B4-BE49-F238E27FC236}">
                  <a16:creationId xmlns:a16="http://schemas.microsoft.com/office/drawing/2014/main" id="{EC7BEE8B-4339-4F6D-BC29-43E3E4CAFF10}"/>
                </a:ext>
              </a:extLst>
            </p:cNvPr>
            <p:cNvSpPr/>
            <p:nvPr/>
          </p:nvSpPr>
          <p:spPr>
            <a:xfrm>
              <a:off x="4947889" y="875403"/>
              <a:ext cx="65390" cy="88750"/>
            </a:xfrm>
            <a:custGeom>
              <a:avLst/>
              <a:gdLst>
                <a:gd name="connsiteX0" fmla="*/ 36307 w 65390"/>
                <a:gd name="connsiteY0" fmla="*/ 88751 h 88750"/>
                <a:gd name="connsiteX1" fmla="*/ 807 w 65390"/>
                <a:gd name="connsiteY1" fmla="*/ 75035 h 88750"/>
                <a:gd name="connsiteX2" fmla="*/ 0 w 65390"/>
                <a:gd name="connsiteY2" fmla="*/ 74228 h 88750"/>
                <a:gd name="connsiteX3" fmla="*/ 7261 w 65390"/>
                <a:gd name="connsiteY3" fmla="*/ 65353 h 88750"/>
                <a:gd name="connsiteX4" fmla="*/ 8068 w 65390"/>
                <a:gd name="connsiteY4" fmla="*/ 66160 h 88750"/>
                <a:gd name="connsiteX5" fmla="*/ 36307 w 65390"/>
                <a:gd name="connsiteY5" fmla="*/ 78262 h 88750"/>
                <a:gd name="connsiteX6" fmla="*/ 54057 w 65390"/>
                <a:gd name="connsiteY6" fmla="*/ 65353 h 88750"/>
                <a:gd name="connsiteX7" fmla="*/ 33080 w 65390"/>
                <a:gd name="connsiteY7" fmla="*/ 50023 h 88750"/>
                <a:gd name="connsiteX8" fmla="*/ 4034 w 65390"/>
                <a:gd name="connsiteY8" fmla="*/ 24205 h 88750"/>
                <a:gd name="connsiteX9" fmla="*/ 33080 w 65390"/>
                <a:gd name="connsiteY9" fmla="*/ 0 h 88750"/>
                <a:gd name="connsiteX10" fmla="*/ 63739 w 65390"/>
                <a:gd name="connsiteY10" fmla="*/ 10489 h 88750"/>
                <a:gd name="connsiteX11" fmla="*/ 64546 w 65390"/>
                <a:gd name="connsiteY11" fmla="*/ 11296 h 88750"/>
                <a:gd name="connsiteX12" fmla="*/ 57284 w 65390"/>
                <a:gd name="connsiteY12" fmla="*/ 20171 h 88750"/>
                <a:gd name="connsiteX13" fmla="*/ 56478 w 65390"/>
                <a:gd name="connsiteY13" fmla="*/ 19364 h 88750"/>
                <a:gd name="connsiteX14" fmla="*/ 32273 w 65390"/>
                <a:gd name="connsiteY14" fmla="*/ 10489 h 88750"/>
                <a:gd name="connsiteX15" fmla="*/ 15330 w 65390"/>
                <a:gd name="connsiteY15" fmla="*/ 23398 h 88750"/>
                <a:gd name="connsiteX16" fmla="*/ 37114 w 65390"/>
                <a:gd name="connsiteY16" fmla="*/ 38728 h 88750"/>
                <a:gd name="connsiteX17" fmla="*/ 65353 w 65390"/>
                <a:gd name="connsiteY17" fmla="*/ 63739 h 88750"/>
                <a:gd name="connsiteX18" fmla="*/ 36307 w 65390"/>
                <a:gd name="connsiteY18" fmla="*/ 88751 h 8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390" h="88750">
                  <a:moveTo>
                    <a:pt x="36307" y="88751"/>
                  </a:moveTo>
                  <a:cubicBezTo>
                    <a:pt x="22591" y="88751"/>
                    <a:pt x="11295" y="84716"/>
                    <a:pt x="807" y="75035"/>
                  </a:cubicBezTo>
                  <a:lnTo>
                    <a:pt x="0" y="74228"/>
                  </a:lnTo>
                  <a:lnTo>
                    <a:pt x="7261" y="65353"/>
                  </a:lnTo>
                  <a:lnTo>
                    <a:pt x="8068" y="66160"/>
                  </a:lnTo>
                  <a:cubicBezTo>
                    <a:pt x="16943" y="74228"/>
                    <a:pt x="25011" y="78262"/>
                    <a:pt x="36307" y="78262"/>
                  </a:cubicBezTo>
                  <a:cubicBezTo>
                    <a:pt x="46796" y="78262"/>
                    <a:pt x="54057" y="72614"/>
                    <a:pt x="54057" y="65353"/>
                  </a:cubicBezTo>
                  <a:cubicBezTo>
                    <a:pt x="54057" y="58091"/>
                    <a:pt x="50830" y="54057"/>
                    <a:pt x="33080" y="50023"/>
                  </a:cubicBezTo>
                  <a:cubicBezTo>
                    <a:pt x="15330" y="45989"/>
                    <a:pt x="4034" y="40341"/>
                    <a:pt x="4034" y="24205"/>
                  </a:cubicBezTo>
                  <a:cubicBezTo>
                    <a:pt x="4034" y="10489"/>
                    <a:pt x="16136" y="0"/>
                    <a:pt x="33080" y="0"/>
                  </a:cubicBezTo>
                  <a:cubicBezTo>
                    <a:pt x="45182" y="0"/>
                    <a:pt x="54057" y="3227"/>
                    <a:pt x="63739" y="10489"/>
                  </a:cubicBezTo>
                  <a:lnTo>
                    <a:pt x="64546" y="11296"/>
                  </a:lnTo>
                  <a:lnTo>
                    <a:pt x="57284" y="20171"/>
                  </a:lnTo>
                  <a:lnTo>
                    <a:pt x="56478" y="19364"/>
                  </a:lnTo>
                  <a:cubicBezTo>
                    <a:pt x="49216" y="12909"/>
                    <a:pt x="41148" y="10489"/>
                    <a:pt x="32273" y="10489"/>
                  </a:cubicBezTo>
                  <a:cubicBezTo>
                    <a:pt x="21784" y="10489"/>
                    <a:pt x="15330" y="15330"/>
                    <a:pt x="15330" y="23398"/>
                  </a:cubicBezTo>
                  <a:cubicBezTo>
                    <a:pt x="15330" y="30659"/>
                    <a:pt x="18557" y="35500"/>
                    <a:pt x="37114" y="38728"/>
                  </a:cubicBezTo>
                  <a:cubicBezTo>
                    <a:pt x="57284" y="43568"/>
                    <a:pt x="65353" y="50830"/>
                    <a:pt x="65353" y="63739"/>
                  </a:cubicBezTo>
                  <a:cubicBezTo>
                    <a:pt x="66159" y="78262"/>
                    <a:pt x="54057" y="88751"/>
                    <a:pt x="36307" y="88751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9Slide.vn 41">
              <a:extLst>
                <a:ext uri="{FF2B5EF4-FFF2-40B4-BE49-F238E27FC236}">
                  <a16:creationId xmlns:a16="http://schemas.microsoft.com/office/drawing/2014/main" id="{A3301B5D-D0CB-4E6D-9EB3-064732053CB0}"/>
                </a:ext>
              </a:extLst>
            </p:cNvPr>
            <p:cNvSpPr/>
            <p:nvPr/>
          </p:nvSpPr>
          <p:spPr>
            <a:xfrm>
              <a:off x="4949503" y="876210"/>
              <a:ext cx="64545" cy="87136"/>
            </a:xfrm>
            <a:custGeom>
              <a:avLst/>
              <a:gdLst>
                <a:gd name="connsiteX0" fmla="*/ 0 w 64545"/>
                <a:gd name="connsiteY0" fmla="*/ 73421 h 87136"/>
                <a:gd name="connsiteX1" fmla="*/ 5648 w 64545"/>
                <a:gd name="connsiteY1" fmla="*/ 66160 h 87136"/>
                <a:gd name="connsiteX2" fmla="*/ 34694 w 64545"/>
                <a:gd name="connsiteY2" fmla="*/ 78262 h 87136"/>
                <a:gd name="connsiteX3" fmla="*/ 53250 w 64545"/>
                <a:gd name="connsiteY3" fmla="*/ 63739 h 87136"/>
                <a:gd name="connsiteX4" fmla="*/ 53250 w 64545"/>
                <a:gd name="connsiteY4" fmla="*/ 63739 h 87136"/>
                <a:gd name="connsiteX5" fmla="*/ 31466 w 64545"/>
                <a:gd name="connsiteY5" fmla="*/ 47603 h 87136"/>
                <a:gd name="connsiteX6" fmla="*/ 3227 w 64545"/>
                <a:gd name="connsiteY6" fmla="*/ 23398 h 87136"/>
                <a:gd name="connsiteX7" fmla="*/ 3227 w 64545"/>
                <a:gd name="connsiteY7" fmla="*/ 23398 h 87136"/>
                <a:gd name="connsiteX8" fmla="*/ 31466 w 64545"/>
                <a:gd name="connsiteY8" fmla="*/ 0 h 87136"/>
                <a:gd name="connsiteX9" fmla="*/ 61319 w 64545"/>
                <a:gd name="connsiteY9" fmla="*/ 10489 h 87136"/>
                <a:gd name="connsiteX10" fmla="*/ 55671 w 64545"/>
                <a:gd name="connsiteY10" fmla="*/ 17750 h 87136"/>
                <a:gd name="connsiteX11" fmla="*/ 31466 w 64545"/>
                <a:gd name="connsiteY11" fmla="*/ 8875 h 87136"/>
                <a:gd name="connsiteX12" fmla="*/ 13716 w 64545"/>
                <a:gd name="connsiteY12" fmla="*/ 22591 h 87136"/>
                <a:gd name="connsiteX13" fmla="*/ 13716 w 64545"/>
                <a:gd name="connsiteY13" fmla="*/ 22591 h 87136"/>
                <a:gd name="connsiteX14" fmla="*/ 37114 w 64545"/>
                <a:gd name="connsiteY14" fmla="*/ 38728 h 87136"/>
                <a:gd name="connsiteX15" fmla="*/ 64546 w 64545"/>
                <a:gd name="connsiteY15" fmla="*/ 62932 h 87136"/>
                <a:gd name="connsiteX16" fmla="*/ 64546 w 64545"/>
                <a:gd name="connsiteY16" fmla="*/ 62932 h 87136"/>
                <a:gd name="connsiteX17" fmla="*/ 35500 w 64545"/>
                <a:gd name="connsiteY17" fmla="*/ 87137 h 87136"/>
                <a:gd name="connsiteX18" fmla="*/ 0 w 64545"/>
                <a:gd name="connsiteY18" fmla="*/ 73421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545" h="87136">
                  <a:moveTo>
                    <a:pt x="0" y="73421"/>
                  </a:moveTo>
                  <a:lnTo>
                    <a:pt x="5648" y="66160"/>
                  </a:lnTo>
                  <a:cubicBezTo>
                    <a:pt x="14523" y="74228"/>
                    <a:pt x="23398" y="78262"/>
                    <a:pt x="34694" y="78262"/>
                  </a:cubicBezTo>
                  <a:cubicBezTo>
                    <a:pt x="45989" y="78262"/>
                    <a:pt x="53250" y="71807"/>
                    <a:pt x="53250" y="63739"/>
                  </a:cubicBezTo>
                  <a:lnTo>
                    <a:pt x="53250" y="63739"/>
                  </a:lnTo>
                  <a:cubicBezTo>
                    <a:pt x="53250" y="55671"/>
                    <a:pt x="49216" y="51637"/>
                    <a:pt x="31466" y="47603"/>
                  </a:cubicBezTo>
                  <a:cubicBezTo>
                    <a:pt x="12102" y="43568"/>
                    <a:pt x="3227" y="37114"/>
                    <a:pt x="3227" y="23398"/>
                  </a:cubicBezTo>
                  <a:lnTo>
                    <a:pt x="3227" y="23398"/>
                  </a:lnTo>
                  <a:cubicBezTo>
                    <a:pt x="3227" y="10489"/>
                    <a:pt x="15330" y="0"/>
                    <a:pt x="31466" y="0"/>
                  </a:cubicBezTo>
                  <a:cubicBezTo>
                    <a:pt x="44375" y="0"/>
                    <a:pt x="52444" y="3227"/>
                    <a:pt x="61319" y="10489"/>
                  </a:cubicBezTo>
                  <a:lnTo>
                    <a:pt x="55671" y="17750"/>
                  </a:lnTo>
                  <a:cubicBezTo>
                    <a:pt x="47603" y="11296"/>
                    <a:pt x="39534" y="8875"/>
                    <a:pt x="31466" y="8875"/>
                  </a:cubicBezTo>
                  <a:cubicBezTo>
                    <a:pt x="20171" y="8875"/>
                    <a:pt x="13716" y="14523"/>
                    <a:pt x="13716" y="22591"/>
                  </a:cubicBezTo>
                  <a:lnTo>
                    <a:pt x="13716" y="22591"/>
                  </a:lnTo>
                  <a:cubicBezTo>
                    <a:pt x="13716" y="30659"/>
                    <a:pt x="17750" y="35500"/>
                    <a:pt x="37114" y="38728"/>
                  </a:cubicBezTo>
                  <a:cubicBezTo>
                    <a:pt x="55671" y="42762"/>
                    <a:pt x="64546" y="50023"/>
                    <a:pt x="64546" y="62932"/>
                  </a:cubicBezTo>
                  <a:lnTo>
                    <a:pt x="64546" y="62932"/>
                  </a:lnTo>
                  <a:cubicBezTo>
                    <a:pt x="64546" y="77455"/>
                    <a:pt x="52444" y="87137"/>
                    <a:pt x="35500" y="87137"/>
                  </a:cubicBezTo>
                  <a:cubicBezTo>
                    <a:pt x="20977" y="87137"/>
                    <a:pt x="9682" y="82296"/>
                    <a:pt x="0" y="73421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9Slide.vn 42">
              <a:extLst>
                <a:ext uri="{FF2B5EF4-FFF2-40B4-BE49-F238E27FC236}">
                  <a16:creationId xmlns:a16="http://schemas.microsoft.com/office/drawing/2014/main" id="{1E7A7558-39D9-43DD-8D47-CAA87EA00FBF}"/>
                </a:ext>
              </a:extLst>
            </p:cNvPr>
            <p:cNvSpPr/>
            <p:nvPr/>
          </p:nvSpPr>
          <p:spPr>
            <a:xfrm>
              <a:off x="5031799" y="875403"/>
              <a:ext cx="70193" cy="87943"/>
            </a:xfrm>
            <a:custGeom>
              <a:avLst/>
              <a:gdLst>
                <a:gd name="connsiteX0" fmla="*/ 58091 w 70193"/>
                <a:gd name="connsiteY0" fmla="*/ 87944 h 87943"/>
                <a:gd name="connsiteX1" fmla="*/ 58091 w 70193"/>
                <a:gd name="connsiteY1" fmla="*/ 49216 h 87943"/>
                <a:gd name="connsiteX2" fmla="*/ 11295 w 70193"/>
                <a:gd name="connsiteY2" fmla="*/ 49216 h 87943"/>
                <a:gd name="connsiteX3" fmla="*/ 11295 w 70193"/>
                <a:gd name="connsiteY3" fmla="*/ 87944 h 87943"/>
                <a:gd name="connsiteX4" fmla="*/ 0 w 70193"/>
                <a:gd name="connsiteY4" fmla="*/ 87944 h 87943"/>
                <a:gd name="connsiteX5" fmla="*/ 0 w 70193"/>
                <a:gd name="connsiteY5" fmla="*/ 0 h 87943"/>
                <a:gd name="connsiteX6" fmla="*/ 11295 w 70193"/>
                <a:gd name="connsiteY6" fmla="*/ 0 h 87943"/>
                <a:gd name="connsiteX7" fmla="*/ 11295 w 70193"/>
                <a:gd name="connsiteY7" fmla="*/ 37921 h 87943"/>
                <a:gd name="connsiteX8" fmla="*/ 58091 w 70193"/>
                <a:gd name="connsiteY8" fmla="*/ 37921 h 87943"/>
                <a:gd name="connsiteX9" fmla="*/ 58091 w 70193"/>
                <a:gd name="connsiteY9" fmla="*/ 0 h 87943"/>
                <a:gd name="connsiteX10" fmla="*/ 70194 w 70193"/>
                <a:gd name="connsiteY10" fmla="*/ 0 h 87943"/>
                <a:gd name="connsiteX11" fmla="*/ 70194 w 70193"/>
                <a:gd name="connsiteY11" fmla="*/ 87944 h 8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93" h="87943">
                  <a:moveTo>
                    <a:pt x="58091" y="87944"/>
                  </a:moveTo>
                  <a:lnTo>
                    <a:pt x="58091" y="49216"/>
                  </a:lnTo>
                  <a:lnTo>
                    <a:pt x="11295" y="49216"/>
                  </a:lnTo>
                  <a:lnTo>
                    <a:pt x="11295" y="87944"/>
                  </a:lnTo>
                  <a:lnTo>
                    <a:pt x="0" y="87944"/>
                  </a:lnTo>
                  <a:lnTo>
                    <a:pt x="0" y="0"/>
                  </a:lnTo>
                  <a:lnTo>
                    <a:pt x="11295" y="0"/>
                  </a:lnTo>
                  <a:lnTo>
                    <a:pt x="11295" y="37921"/>
                  </a:lnTo>
                  <a:lnTo>
                    <a:pt x="58091" y="37921"/>
                  </a:lnTo>
                  <a:lnTo>
                    <a:pt x="58091" y="0"/>
                  </a:lnTo>
                  <a:lnTo>
                    <a:pt x="70194" y="0"/>
                  </a:lnTo>
                  <a:lnTo>
                    <a:pt x="70194" y="87944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9Slide.vn 43">
              <a:extLst>
                <a:ext uri="{FF2B5EF4-FFF2-40B4-BE49-F238E27FC236}">
                  <a16:creationId xmlns:a16="http://schemas.microsoft.com/office/drawing/2014/main" id="{8CACA364-EA5E-4F0A-BB13-8EE5BA100D38}"/>
                </a:ext>
              </a:extLst>
            </p:cNvPr>
            <p:cNvSpPr/>
            <p:nvPr/>
          </p:nvSpPr>
          <p:spPr>
            <a:xfrm>
              <a:off x="5032606" y="877017"/>
              <a:ext cx="67773" cy="84716"/>
            </a:xfrm>
            <a:custGeom>
              <a:avLst/>
              <a:gdLst>
                <a:gd name="connsiteX0" fmla="*/ 0 w 67773"/>
                <a:gd name="connsiteY0" fmla="*/ 0 h 84716"/>
                <a:gd name="connsiteX1" fmla="*/ 9682 w 67773"/>
                <a:gd name="connsiteY1" fmla="*/ 0 h 84716"/>
                <a:gd name="connsiteX2" fmla="*/ 9682 w 67773"/>
                <a:gd name="connsiteY2" fmla="*/ 37921 h 84716"/>
                <a:gd name="connsiteX3" fmla="*/ 58898 w 67773"/>
                <a:gd name="connsiteY3" fmla="*/ 37921 h 84716"/>
                <a:gd name="connsiteX4" fmla="*/ 58898 w 67773"/>
                <a:gd name="connsiteY4" fmla="*/ 0 h 84716"/>
                <a:gd name="connsiteX5" fmla="*/ 67773 w 67773"/>
                <a:gd name="connsiteY5" fmla="*/ 0 h 84716"/>
                <a:gd name="connsiteX6" fmla="*/ 67773 w 67773"/>
                <a:gd name="connsiteY6" fmla="*/ 84716 h 84716"/>
                <a:gd name="connsiteX7" fmla="*/ 58898 w 67773"/>
                <a:gd name="connsiteY7" fmla="*/ 84716 h 84716"/>
                <a:gd name="connsiteX8" fmla="*/ 58898 w 67773"/>
                <a:gd name="connsiteY8" fmla="*/ 46796 h 84716"/>
                <a:gd name="connsiteX9" fmla="*/ 9682 w 67773"/>
                <a:gd name="connsiteY9" fmla="*/ 46796 h 84716"/>
                <a:gd name="connsiteX10" fmla="*/ 9682 w 67773"/>
                <a:gd name="connsiteY10" fmla="*/ 84716 h 84716"/>
                <a:gd name="connsiteX11" fmla="*/ 0 w 67773"/>
                <a:gd name="connsiteY11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7773" h="84716">
                  <a:moveTo>
                    <a:pt x="0" y="0"/>
                  </a:moveTo>
                  <a:lnTo>
                    <a:pt x="9682" y="0"/>
                  </a:lnTo>
                  <a:lnTo>
                    <a:pt x="9682" y="37921"/>
                  </a:lnTo>
                  <a:lnTo>
                    <a:pt x="58898" y="37921"/>
                  </a:lnTo>
                  <a:lnTo>
                    <a:pt x="58898" y="0"/>
                  </a:lnTo>
                  <a:lnTo>
                    <a:pt x="67773" y="0"/>
                  </a:lnTo>
                  <a:lnTo>
                    <a:pt x="67773" y="84716"/>
                  </a:lnTo>
                  <a:lnTo>
                    <a:pt x="58898" y="84716"/>
                  </a:lnTo>
                  <a:lnTo>
                    <a:pt x="58898" y="46796"/>
                  </a:lnTo>
                  <a:lnTo>
                    <a:pt x="9682" y="46796"/>
                  </a:lnTo>
                  <a:lnTo>
                    <a:pt x="9682" y="84716"/>
                  </a:lnTo>
                  <a:lnTo>
                    <a:pt x="0" y="84716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9Slide.vn 44">
              <a:extLst>
                <a:ext uri="{FF2B5EF4-FFF2-40B4-BE49-F238E27FC236}">
                  <a16:creationId xmlns:a16="http://schemas.microsoft.com/office/drawing/2014/main" id="{0B48DC93-D917-4384-B589-1BDDFFBD4206}"/>
                </a:ext>
              </a:extLst>
            </p:cNvPr>
            <p:cNvSpPr/>
            <p:nvPr/>
          </p:nvSpPr>
          <p:spPr>
            <a:xfrm>
              <a:off x="5116515" y="875403"/>
              <a:ext cx="89557" cy="87943"/>
            </a:xfrm>
            <a:custGeom>
              <a:avLst/>
              <a:gdLst>
                <a:gd name="connsiteX0" fmla="*/ 76648 w 89557"/>
                <a:gd name="connsiteY0" fmla="*/ 87944 h 87943"/>
                <a:gd name="connsiteX1" fmla="*/ 66966 w 89557"/>
                <a:gd name="connsiteY1" fmla="*/ 65353 h 87943"/>
                <a:gd name="connsiteX2" fmla="*/ 21784 w 89557"/>
                <a:gd name="connsiteY2" fmla="*/ 65353 h 87943"/>
                <a:gd name="connsiteX3" fmla="*/ 12102 w 89557"/>
                <a:gd name="connsiteY3" fmla="*/ 87944 h 87943"/>
                <a:gd name="connsiteX4" fmla="*/ 0 w 89557"/>
                <a:gd name="connsiteY4" fmla="*/ 87944 h 87943"/>
                <a:gd name="connsiteX5" fmla="*/ 39534 w 89557"/>
                <a:gd name="connsiteY5" fmla="*/ 0 h 87943"/>
                <a:gd name="connsiteX6" fmla="*/ 50023 w 89557"/>
                <a:gd name="connsiteY6" fmla="*/ 0 h 87943"/>
                <a:gd name="connsiteX7" fmla="*/ 89557 w 89557"/>
                <a:gd name="connsiteY7" fmla="*/ 87944 h 87943"/>
                <a:gd name="connsiteX8" fmla="*/ 76648 w 89557"/>
                <a:gd name="connsiteY8" fmla="*/ 87944 h 87943"/>
                <a:gd name="connsiteX9" fmla="*/ 61319 w 89557"/>
                <a:gd name="connsiteY9" fmla="*/ 54057 h 87943"/>
                <a:gd name="connsiteX10" fmla="*/ 43568 w 89557"/>
                <a:gd name="connsiteY10" fmla="*/ 14523 h 87943"/>
                <a:gd name="connsiteX11" fmla="*/ 25818 w 89557"/>
                <a:gd name="connsiteY11" fmla="*/ 54057 h 87943"/>
                <a:gd name="connsiteX12" fmla="*/ 61319 w 89557"/>
                <a:gd name="connsiteY12" fmla="*/ 54057 h 8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9557" h="87943">
                  <a:moveTo>
                    <a:pt x="76648" y="87944"/>
                  </a:moveTo>
                  <a:lnTo>
                    <a:pt x="66966" y="65353"/>
                  </a:lnTo>
                  <a:lnTo>
                    <a:pt x="21784" y="65353"/>
                  </a:lnTo>
                  <a:lnTo>
                    <a:pt x="12102" y="87944"/>
                  </a:lnTo>
                  <a:lnTo>
                    <a:pt x="0" y="87944"/>
                  </a:lnTo>
                  <a:lnTo>
                    <a:pt x="39534" y="0"/>
                  </a:lnTo>
                  <a:lnTo>
                    <a:pt x="50023" y="0"/>
                  </a:lnTo>
                  <a:lnTo>
                    <a:pt x="89557" y="87944"/>
                  </a:lnTo>
                  <a:lnTo>
                    <a:pt x="76648" y="87944"/>
                  </a:lnTo>
                  <a:close/>
                  <a:moveTo>
                    <a:pt x="61319" y="54057"/>
                  </a:moveTo>
                  <a:lnTo>
                    <a:pt x="43568" y="14523"/>
                  </a:lnTo>
                  <a:lnTo>
                    <a:pt x="25818" y="54057"/>
                  </a:lnTo>
                  <a:lnTo>
                    <a:pt x="61319" y="54057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9Slide.vn 45">
              <a:extLst>
                <a:ext uri="{FF2B5EF4-FFF2-40B4-BE49-F238E27FC236}">
                  <a16:creationId xmlns:a16="http://schemas.microsoft.com/office/drawing/2014/main" id="{B43A1F40-C9F6-450E-B893-D35DC02ACCD3}"/>
                </a:ext>
              </a:extLst>
            </p:cNvPr>
            <p:cNvSpPr/>
            <p:nvPr/>
          </p:nvSpPr>
          <p:spPr>
            <a:xfrm>
              <a:off x="5118129" y="876210"/>
              <a:ext cx="85523" cy="85523"/>
            </a:xfrm>
            <a:custGeom>
              <a:avLst/>
              <a:gdLst>
                <a:gd name="connsiteX0" fmla="*/ 37921 w 85523"/>
                <a:gd name="connsiteY0" fmla="*/ 0 h 85523"/>
                <a:gd name="connsiteX1" fmla="*/ 46796 w 85523"/>
                <a:gd name="connsiteY1" fmla="*/ 0 h 85523"/>
                <a:gd name="connsiteX2" fmla="*/ 85523 w 85523"/>
                <a:gd name="connsiteY2" fmla="*/ 85523 h 85523"/>
                <a:gd name="connsiteX3" fmla="*/ 75035 w 85523"/>
                <a:gd name="connsiteY3" fmla="*/ 85523 h 85523"/>
                <a:gd name="connsiteX4" fmla="*/ 65353 w 85523"/>
                <a:gd name="connsiteY4" fmla="*/ 62932 h 85523"/>
                <a:gd name="connsiteX5" fmla="*/ 19364 w 85523"/>
                <a:gd name="connsiteY5" fmla="*/ 62932 h 85523"/>
                <a:gd name="connsiteX6" fmla="*/ 9682 w 85523"/>
                <a:gd name="connsiteY6" fmla="*/ 85523 h 85523"/>
                <a:gd name="connsiteX7" fmla="*/ 0 w 85523"/>
                <a:gd name="connsiteY7" fmla="*/ 85523 h 85523"/>
                <a:gd name="connsiteX8" fmla="*/ 37921 w 85523"/>
                <a:gd name="connsiteY8" fmla="*/ 0 h 85523"/>
                <a:gd name="connsiteX9" fmla="*/ 62126 w 85523"/>
                <a:gd name="connsiteY9" fmla="*/ 54864 h 85523"/>
                <a:gd name="connsiteX10" fmla="*/ 42762 w 85523"/>
                <a:gd name="connsiteY10" fmla="*/ 11296 h 85523"/>
                <a:gd name="connsiteX11" fmla="*/ 23398 w 85523"/>
                <a:gd name="connsiteY11" fmla="*/ 54864 h 85523"/>
                <a:gd name="connsiteX12" fmla="*/ 62126 w 85523"/>
                <a:gd name="connsiteY12" fmla="*/ 54864 h 8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523" h="85523">
                  <a:moveTo>
                    <a:pt x="37921" y="0"/>
                  </a:moveTo>
                  <a:lnTo>
                    <a:pt x="46796" y="0"/>
                  </a:lnTo>
                  <a:lnTo>
                    <a:pt x="85523" y="85523"/>
                  </a:lnTo>
                  <a:lnTo>
                    <a:pt x="75035" y="85523"/>
                  </a:lnTo>
                  <a:lnTo>
                    <a:pt x="65353" y="62932"/>
                  </a:lnTo>
                  <a:lnTo>
                    <a:pt x="19364" y="62932"/>
                  </a:lnTo>
                  <a:lnTo>
                    <a:pt x="9682" y="85523"/>
                  </a:lnTo>
                  <a:lnTo>
                    <a:pt x="0" y="85523"/>
                  </a:lnTo>
                  <a:lnTo>
                    <a:pt x="37921" y="0"/>
                  </a:lnTo>
                  <a:close/>
                  <a:moveTo>
                    <a:pt x="62126" y="54864"/>
                  </a:moveTo>
                  <a:lnTo>
                    <a:pt x="42762" y="11296"/>
                  </a:lnTo>
                  <a:lnTo>
                    <a:pt x="23398" y="54864"/>
                  </a:lnTo>
                  <a:lnTo>
                    <a:pt x="62126" y="54864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9Slide.vn 46">
              <a:extLst>
                <a:ext uri="{FF2B5EF4-FFF2-40B4-BE49-F238E27FC236}">
                  <a16:creationId xmlns:a16="http://schemas.microsoft.com/office/drawing/2014/main" id="{F6E5FC6A-7EA0-4747-9353-67C47B4484BF}"/>
                </a:ext>
              </a:extLst>
            </p:cNvPr>
            <p:cNvSpPr/>
            <p:nvPr/>
          </p:nvSpPr>
          <p:spPr>
            <a:xfrm>
              <a:off x="5218982" y="876210"/>
              <a:ext cx="74227" cy="87136"/>
            </a:xfrm>
            <a:custGeom>
              <a:avLst/>
              <a:gdLst>
                <a:gd name="connsiteX0" fmla="*/ 59705 w 74227"/>
                <a:gd name="connsiteY0" fmla="*/ 87137 h 87136"/>
                <a:gd name="connsiteX1" fmla="*/ 34694 w 74227"/>
                <a:gd name="connsiteY1" fmla="*/ 54057 h 87136"/>
                <a:gd name="connsiteX2" fmla="*/ 12102 w 74227"/>
                <a:gd name="connsiteY2" fmla="*/ 54057 h 87136"/>
                <a:gd name="connsiteX3" fmla="*/ 12102 w 74227"/>
                <a:gd name="connsiteY3" fmla="*/ 87137 h 87136"/>
                <a:gd name="connsiteX4" fmla="*/ 0 w 74227"/>
                <a:gd name="connsiteY4" fmla="*/ 87137 h 87136"/>
                <a:gd name="connsiteX5" fmla="*/ 0 w 74227"/>
                <a:gd name="connsiteY5" fmla="*/ 0 h 87136"/>
                <a:gd name="connsiteX6" fmla="*/ 37921 w 74227"/>
                <a:gd name="connsiteY6" fmla="*/ 0 h 87136"/>
                <a:gd name="connsiteX7" fmla="*/ 62932 w 74227"/>
                <a:gd name="connsiteY7" fmla="*/ 8875 h 87136"/>
                <a:gd name="connsiteX8" fmla="*/ 70194 w 74227"/>
                <a:gd name="connsiteY8" fmla="*/ 26625 h 87136"/>
                <a:gd name="connsiteX9" fmla="*/ 47603 w 74227"/>
                <a:gd name="connsiteY9" fmla="*/ 52444 h 87136"/>
                <a:gd name="connsiteX10" fmla="*/ 74228 w 74227"/>
                <a:gd name="connsiteY10" fmla="*/ 87137 h 87136"/>
                <a:gd name="connsiteX11" fmla="*/ 59705 w 74227"/>
                <a:gd name="connsiteY11" fmla="*/ 87137 h 87136"/>
                <a:gd name="connsiteX12" fmla="*/ 37114 w 74227"/>
                <a:gd name="connsiteY12" fmla="*/ 42762 h 87136"/>
                <a:gd name="connsiteX13" fmla="*/ 58091 w 74227"/>
                <a:gd name="connsiteY13" fmla="*/ 26625 h 87136"/>
                <a:gd name="connsiteX14" fmla="*/ 37114 w 74227"/>
                <a:gd name="connsiteY14" fmla="*/ 10489 h 87136"/>
                <a:gd name="connsiteX15" fmla="*/ 12102 w 74227"/>
                <a:gd name="connsiteY15" fmla="*/ 10489 h 87136"/>
                <a:gd name="connsiteX16" fmla="*/ 12102 w 74227"/>
                <a:gd name="connsiteY16" fmla="*/ 42762 h 87136"/>
                <a:gd name="connsiteX17" fmla="*/ 37114 w 74227"/>
                <a:gd name="connsiteY17" fmla="*/ 42762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4227" h="87136">
                  <a:moveTo>
                    <a:pt x="59705" y="87137"/>
                  </a:moveTo>
                  <a:lnTo>
                    <a:pt x="34694" y="54057"/>
                  </a:lnTo>
                  <a:lnTo>
                    <a:pt x="12102" y="54057"/>
                  </a:lnTo>
                  <a:lnTo>
                    <a:pt x="12102" y="87137"/>
                  </a:lnTo>
                  <a:lnTo>
                    <a:pt x="0" y="87137"/>
                  </a:lnTo>
                  <a:lnTo>
                    <a:pt x="0" y="0"/>
                  </a:lnTo>
                  <a:lnTo>
                    <a:pt x="37921" y="0"/>
                  </a:lnTo>
                  <a:cubicBezTo>
                    <a:pt x="48409" y="0"/>
                    <a:pt x="57285" y="3227"/>
                    <a:pt x="62932" y="8875"/>
                  </a:cubicBezTo>
                  <a:cubicBezTo>
                    <a:pt x="67773" y="13716"/>
                    <a:pt x="70194" y="19364"/>
                    <a:pt x="70194" y="26625"/>
                  </a:cubicBezTo>
                  <a:cubicBezTo>
                    <a:pt x="70194" y="39534"/>
                    <a:pt x="62126" y="49216"/>
                    <a:pt x="47603" y="52444"/>
                  </a:cubicBezTo>
                  <a:lnTo>
                    <a:pt x="74228" y="87137"/>
                  </a:lnTo>
                  <a:lnTo>
                    <a:pt x="59705" y="87137"/>
                  </a:lnTo>
                  <a:close/>
                  <a:moveTo>
                    <a:pt x="37114" y="42762"/>
                  </a:moveTo>
                  <a:cubicBezTo>
                    <a:pt x="50023" y="42762"/>
                    <a:pt x="58091" y="36307"/>
                    <a:pt x="58091" y="26625"/>
                  </a:cubicBezTo>
                  <a:cubicBezTo>
                    <a:pt x="58091" y="16136"/>
                    <a:pt x="50830" y="10489"/>
                    <a:pt x="37114" y="10489"/>
                  </a:cubicBezTo>
                  <a:lnTo>
                    <a:pt x="12102" y="10489"/>
                  </a:lnTo>
                  <a:lnTo>
                    <a:pt x="12102" y="42762"/>
                  </a:lnTo>
                  <a:lnTo>
                    <a:pt x="37114" y="42762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9Slide.vn 47">
              <a:extLst>
                <a:ext uri="{FF2B5EF4-FFF2-40B4-BE49-F238E27FC236}">
                  <a16:creationId xmlns:a16="http://schemas.microsoft.com/office/drawing/2014/main" id="{41D49726-2755-4570-985C-AC14D1AEED36}"/>
                </a:ext>
              </a:extLst>
            </p:cNvPr>
            <p:cNvSpPr/>
            <p:nvPr/>
          </p:nvSpPr>
          <p:spPr>
            <a:xfrm>
              <a:off x="5218982" y="877017"/>
              <a:ext cx="71000" cy="85523"/>
            </a:xfrm>
            <a:custGeom>
              <a:avLst/>
              <a:gdLst>
                <a:gd name="connsiteX0" fmla="*/ 1614 w 71000"/>
                <a:gd name="connsiteY0" fmla="*/ 0 h 85523"/>
                <a:gd name="connsiteX1" fmla="*/ 37921 w 71000"/>
                <a:gd name="connsiteY1" fmla="*/ 0 h 85523"/>
                <a:gd name="connsiteX2" fmla="*/ 62126 w 71000"/>
                <a:gd name="connsiteY2" fmla="*/ 8875 h 85523"/>
                <a:gd name="connsiteX3" fmla="*/ 68580 w 71000"/>
                <a:gd name="connsiteY3" fmla="*/ 25818 h 85523"/>
                <a:gd name="connsiteX4" fmla="*/ 68580 w 71000"/>
                <a:gd name="connsiteY4" fmla="*/ 25818 h 85523"/>
                <a:gd name="connsiteX5" fmla="*/ 45182 w 71000"/>
                <a:gd name="connsiteY5" fmla="*/ 50830 h 85523"/>
                <a:gd name="connsiteX6" fmla="*/ 71001 w 71000"/>
                <a:gd name="connsiteY6" fmla="*/ 85523 h 85523"/>
                <a:gd name="connsiteX7" fmla="*/ 58898 w 71000"/>
                <a:gd name="connsiteY7" fmla="*/ 85523 h 85523"/>
                <a:gd name="connsiteX8" fmla="*/ 33887 w 71000"/>
                <a:gd name="connsiteY8" fmla="*/ 52444 h 85523"/>
                <a:gd name="connsiteX9" fmla="*/ 9682 w 71000"/>
                <a:gd name="connsiteY9" fmla="*/ 52444 h 85523"/>
                <a:gd name="connsiteX10" fmla="*/ 9682 w 71000"/>
                <a:gd name="connsiteY10" fmla="*/ 85523 h 85523"/>
                <a:gd name="connsiteX11" fmla="*/ 0 w 71000"/>
                <a:gd name="connsiteY11" fmla="*/ 85523 h 85523"/>
                <a:gd name="connsiteX12" fmla="*/ 0 w 71000"/>
                <a:gd name="connsiteY12" fmla="*/ 0 h 85523"/>
                <a:gd name="connsiteX13" fmla="*/ 37114 w 71000"/>
                <a:gd name="connsiteY13" fmla="*/ 43568 h 85523"/>
                <a:gd name="connsiteX14" fmla="*/ 58898 w 71000"/>
                <a:gd name="connsiteY14" fmla="*/ 25818 h 85523"/>
                <a:gd name="connsiteX15" fmla="*/ 58898 w 71000"/>
                <a:gd name="connsiteY15" fmla="*/ 25818 h 85523"/>
                <a:gd name="connsiteX16" fmla="*/ 37114 w 71000"/>
                <a:gd name="connsiteY16" fmla="*/ 8875 h 85523"/>
                <a:gd name="connsiteX17" fmla="*/ 10489 w 71000"/>
                <a:gd name="connsiteY17" fmla="*/ 8875 h 85523"/>
                <a:gd name="connsiteX18" fmla="*/ 10489 w 71000"/>
                <a:gd name="connsiteY18" fmla="*/ 43568 h 85523"/>
                <a:gd name="connsiteX19" fmla="*/ 37114 w 71000"/>
                <a:gd name="connsiteY19" fmla="*/ 43568 h 8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000" h="85523">
                  <a:moveTo>
                    <a:pt x="1614" y="0"/>
                  </a:moveTo>
                  <a:lnTo>
                    <a:pt x="37921" y="0"/>
                  </a:lnTo>
                  <a:cubicBezTo>
                    <a:pt x="48409" y="0"/>
                    <a:pt x="56478" y="3227"/>
                    <a:pt x="62126" y="8875"/>
                  </a:cubicBezTo>
                  <a:cubicBezTo>
                    <a:pt x="66160" y="12909"/>
                    <a:pt x="68580" y="18557"/>
                    <a:pt x="68580" y="25818"/>
                  </a:cubicBezTo>
                  <a:lnTo>
                    <a:pt x="68580" y="25818"/>
                  </a:lnTo>
                  <a:cubicBezTo>
                    <a:pt x="68580" y="39534"/>
                    <a:pt x="58898" y="48409"/>
                    <a:pt x="45182" y="50830"/>
                  </a:cubicBezTo>
                  <a:lnTo>
                    <a:pt x="71001" y="85523"/>
                  </a:lnTo>
                  <a:lnTo>
                    <a:pt x="58898" y="85523"/>
                  </a:lnTo>
                  <a:lnTo>
                    <a:pt x="33887" y="52444"/>
                  </a:lnTo>
                  <a:lnTo>
                    <a:pt x="9682" y="52444"/>
                  </a:lnTo>
                  <a:lnTo>
                    <a:pt x="9682" y="85523"/>
                  </a:lnTo>
                  <a:lnTo>
                    <a:pt x="0" y="85523"/>
                  </a:lnTo>
                  <a:lnTo>
                    <a:pt x="0" y="0"/>
                  </a:lnTo>
                  <a:close/>
                  <a:moveTo>
                    <a:pt x="37114" y="43568"/>
                  </a:moveTo>
                  <a:cubicBezTo>
                    <a:pt x="50023" y="43568"/>
                    <a:pt x="58898" y="37114"/>
                    <a:pt x="58898" y="25818"/>
                  </a:cubicBezTo>
                  <a:lnTo>
                    <a:pt x="58898" y="25818"/>
                  </a:lnTo>
                  <a:cubicBezTo>
                    <a:pt x="58898" y="15330"/>
                    <a:pt x="50830" y="8875"/>
                    <a:pt x="37114" y="8875"/>
                  </a:cubicBezTo>
                  <a:lnTo>
                    <a:pt x="10489" y="8875"/>
                  </a:lnTo>
                  <a:lnTo>
                    <a:pt x="10489" y="43568"/>
                  </a:lnTo>
                  <a:lnTo>
                    <a:pt x="37114" y="43568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9Slide.vn 48">
              <a:extLst>
                <a:ext uri="{FF2B5EF4-FFF2-40B4-BE49-F238E27FC236}">
                  <a16:creationId xmlns:a16="http://schemas.microsoft.com/office/drawing/2014/main" id="{DA55FA02-51BC-4B63-8D16-EE2E4FB89638}"/>
                </a:ext>
              </a:extLst>
            </p:cNvPr>
            <p:cNvSpPr/>
            <p:nvPr/>
          </p:nvSpPr>
          <p:spPr>
            <a:xfrm>
              <a:off x="5306926" y="875403"/>
              <a:ext cx="64545" cy="87943"/>
            </a:xfrm>
            <a:custGeom>
              <a:avLst/>
              <a:gdLst>
                <a:gd name="connsiteX0" fmla="*/ 0 w 64545"/>
                <a:gd name="connsiteY0" fmla="*/ 87944 h 87943"/>
                <a:gd name="connsiteX1" fmla="*/ 0 w 64545"/>
                <a:gd name="connsiteY1" fmla="*/ 0 h 87943"/>
                <a:gd name="connsiteX2" fmla="*/ 63739 w 64545"/>
                <a:gd name="connsiteY2" fmla="*/ 0 h 87943"/>
                <a:gd name="connsiteX3" fmla="*/ 63739 w 64545"/>
                <a:gd name="connsiteY3" fmla="*/ 11296 h 87943"/>
                <a:gd name="connsiteX4" fmla="*/ 12102 w 64545"/>
                <a:gd name="connsiteY4" fmla="*/ 11296 h 87943"/>
                <a:gd name="connsiteX5" fmla="*/ 12102 w 64545"/>
                <a:gd name="connsiteY5" fmla="*/ 37921 h 87943"/>
                <a:gd name="connsiteX6" fmla="*/ 58898 w 64545"/>
                <a:gd name="connsiteY6" fmla="*/ 37921 h 87943"/>
                <a:gd name="connsiteX7" fmla="*/ 58898 w 64545"/>
                <a:gd name="connsiteY7" fmla="*/ 49216 h 87943"/>
                <a:gd name="connsiteX8" fmla="*/ 12102 w 64545"/>
                <a:gd name="connsiteY8" fmla="*/ 49216 h 87943"/>
                <a:gd name="connsiteX9" fmla="*/ 12102 w 64545"/>
                <a:gd name="connsiteY9" fmla="*/ 76648 h 87943"/>
                <a:gd name="connsiteX10" fmla="*/ 64546 w 64545"/>
                <a:gd name="connsiteY10" fmla="*/ 76648 h 87943"/>
                <a:gd name="connsiteX11" fmla="*/ 64546 w 64545"/>
                <a:gd name="connsiteY11" fmla="*/ 87944 h 87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45" h="87943">
                  <a:moveTo>
                    <a:pt x="0" y="87944"/>
                  </a:moveTo>
                  <a:lnTo>
                    <a:pt x="0" y="0"/>
                  </a:lnTo>
                  <a:lnTo>
                    <a:pt x="63739" y="0"/>
                  </a:lnTo>
                  <a:lnTo>
                    <a:pt x="63739" y="11296"/>
                  </a:lnTo>
                  <a:lnTo>
                    <a:pt x="12102" y="11296"/>
                  </a:lnTo>
                  <a:lnTo>
                    <a:pt x="12102" y="37921"/>
                  </a:lnTo>
                  <a:lnTo>
                    <a:pt x="58898" y="37921"/>
                  </a:lnTo>
                  <a:lnTo>
                    <a:pt x="58898" y="49216"/>
                  </a:lnTo>
                  <a:lnTo>
                    <a:pt x="12102" y="49216"/>
                  </a:lnTo>
                  <a:lnTo>
                    <a:pt x="12102" y="76648"/>
                  </a:lnTo>
                  <a:lnTo>
                    <a:pt x="64546" y="76648"/>
                  </a:lnTo>
                  <a:lnTo>
                    <a:pt x="64546" y="87944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9Slide.vn 49">
              <a:extLst>
                <a:ext uri="{FF2B5EF4-FFF2-40B4-BE49-F238E27FC236}">
                  <a16:creationId xmlns:a16="http://schemas.microsoft.com/office/drawing/2014/main" id="{B9B6C9C5-8C18-4889-BC2B-5569539B50F2}"/>
                </a:ext>
              </a:extLst>
            </p:cNvPr>
            <p:cNvSpPr/>
            <p:nvPr/>
          </p:nvSpPr>
          <p:spPr>
            <a:xfrm>
              <a:off x="5308539" y="877017"/>
              <a:ext cx="62125" cy="84716"/>
            </a:xfrm>
            <a:custGeom>
              <a:avLst/>
              <a:gdLst>
                <a:gd name="connsiteX0" fmla="*/ 0 w 62125"/>
                <a:gd name="connsiteY0" fmla="*/ 0 h 84716"/>
                <a:gd name="connsiteX1" fmla="*/ 61319 w 62125"/>
                <a:gd name="connsiteY1" fmla="*/ 0 h 84716"/>
                <a:gd name="connsiteX2" fmla="*/ 61319 w 62125"/>
                <a:gd name="connsiteY2" fmla="*/ 8875 h 84716"/>
                <a:gd name="connsiteX3" fmla="*/ 9682 w 62125"/>
                <a:gd name="connsiteY3" fmla="*/ 8875 h 84716"/>
                <a:gd name="connsiteX4" fmla="*/ 9682 w 62125"/>
                <a:gd name="connsiteY4" fmla="*/ 37921 h 84716"/>
                <a:gd name="connsiteX5" fmla="*/ 55671 w 62125"/>
                <a:gd name="connsiteY5" fmla="*/ 37921 h 84716"/>
                <a:gd name="connsiteX6" fmla="*/ 55671 w 62125"/>
                <a:gd name="connsiteY6" fmla="*/ 46796 h 84716"/>
                <a:gd name="connsiteX7" fmla="*/ 9682 w 62125"/>
                <a:gd name="connsiteY7" fmla="*/ 46796 h 84716"/>
                <a:gd name="connsiteX8" fmla="*/ 9682 w 62125"/>
                <a:gd name="connsiteY8" fmla="*/ 75841 h 84716"/>
                <a:gd name="connsiteX9" fmla="*/ 62126 w 62125"/>
                <a:gd name="connsiteY9" fmla="*/ 75841 h 84716"/>
                <a:gd name="connsiteX10" fmla="*/ 62126 w 62125"/>
                <a:gd name="connsiteY10" fmla="*/ 84716 h 84716"/>
                <a:gd name="connsiteX11" fmla="*/ 0 w 62125"/>
                <a:gd name="connsiteY11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25" h="84716">
                  <a:moveTo>
                    <a:pt x="0" y="0"/>
                  </a:moveTo>
                  <a:lnTo>
                    <a:pt x="61319" y="0"/>
                  </a:lnTo>
                  <a:lnTo>
                    <a:pt x="61319" y="8875"/>
                  </a:lnTo>
                  <a:lnTo>
                    <a:pt x="9682" y="8875"/>
                  </a:lnTo>
                  <a:lnTo>
                    <a:pt x="9682" y="37921"/>
                  </a:lnTo>
                  <a:lnTo>
                    <a:pt x="55671" y="37921"/>
                  </a:lnTo>
                  <a:lnTo>
                    <a:pt x="55671" y="46796"/>
                  </a:lnTo>
                  <a:lnTo>
                    <a:pt x="9682" y="46796"/>
                  </a:lnTo>
                  <a:lnTo>
                    <a:pt x="9682" y="75841"/>
                  </a:lnTo>
                  <a:lnTo>
                    <a:pt x="62126" y="75841"/>
                  </a:lnTo>
                  <a:lnTo>
                    <a:pt x="62126" y="84716"/>
                  </a:lnTo>
                  <a:lnTo>
                    <a:pt x="0" y="84716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9Slide.vn 50">
              <a:extLst>
                <a:ext uri="{FF2B5EF4-FFF2-40B4-BE49-F238E27FC236}">
                  <a16:creationId xmlns:a16="http://schemas.microsoft.com/office/drawing/2014/main" id="{6A23123F-3045-492B-8043-B5F348B04450}"/>
                </a:ext>
              </a:extLst>
            </p:cNvPr>
            <p:cNvSpPr/>
            <p:nvPr/>
          </p:nvSpPr>
          <p:spPr>
            <a:xfrm>
              <a:off x="5388415" y="876210"/>
              <a:ext cx="76648" cy="87136"/>
            </a:xfrm>
            <a:custGeom>
              <a:avLst/>
              <a:gdLst>
                <a:gd name="connsiteX0" fmla="*/ 0 w 76648"/>
                <a:gd name="connsiteY0" fmla="*/ 87137 h 87136"/>
                <a:gd name="connsiteX1" fmla="*/ 0 w 76648"/>
                <a:gd name="connsiteY1" fmla="*/ 0 h 87136"/>
                <a:gd name="connsiteX2" fmla="*/ 30659 w 76648"/>
                <a:gd name="connsiteY2" fmla="*/ 0 h 87136"/>
                <a:gd name="connsiteX3" fmla="*/ 76648 w 76648"/>
                <a:gd name="connsiteY3" fmla="*/ 43568 h 87136"/>
                <a:gd name="connsiteX4" fmla="*/ 30659 w 76648"/>
                <a:gd name="connsiteY4" fmla="*/ 87137 h 87136"/>
                <a:gd name="connsiteX5" fmla="*/ 0 w 76648"/>
                <a:gd name="connsiteY5" fmla="*/ 87137 h 87136"/>
                <a:gd name="connsiteX6" fmla="*/ 30659 w 76648"/>
                <a:gd name="connsiteY6" fmla="*/ 75841 h 87136"/>
                <a:gd name="connsiteX7" fmla="*/ 64546 w 76648"/>
                <a:gd name="connsiteY7" fmla="*/ 43568 h 87136"/>
                <a:gd name="connsiteX8" fmla="*/ 30659 w 76648"/>
                <a:gd name="connsiteY8" fmla="*/ 10489 h 87136"/>
                <a:gd name="connsiteX9" fmla="*/ 12102 w 76648"/>
                <a:gd name="connsiteY9" fmla="*/ 10489 h 87136"/>
                <a:gd name="connsiteX10" fmla="*/ 12102 w 76648"/>
                <a:gd name="connsiteY10" fmla="*/ 75841 h 87136"/>
                <a:gd name="connsiteX11" fmla="*/ 30659 w 76648"/>
                <a:gd name="connsiteY11" fmla="*/ 75841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648" h="87136">
                  <a:moveTo>
                    <a:pt x="0" y="87137"/>
                  </a:moveTo>
                  <a:lnTo>
                    <a:pt x="0" y="0"/>
                  </a:lnTo>
                  <a:lnTo>
                    <a:pt x="30659" y="0"/>
                  </a:lnTo>
                  <a:cubicBezTo>
                    <a:pt x="57285" y="0"/>
                    <a:pt x="76648" y="18557"/>
                    <a:pt x="76648" y="43568"/>
                  </a:cubicBezTo>
                  <a:cubicBezTo>
                    <a:pt x="76648" y="69387"/>
                    <a:pt x="57285" y="87137"/>
                    <a:pt x="30659" y="87137"/>
                  </a:cubicBezTo>
                  <a:lnTo>
                    <a:pt x="0" y="87137"/>
                  </a:lnTo>
                  <a:close/>
                  <a:moveTo>
                    <a:pt x="30659" y="75841"/>
                  </a:moveTo>
                  <a:cubicBezTo>
                    <a:pt x="50830" y="75841"/>
                    <a:pt x="64546" y="62932"/>
                    <a:pt x="64546" y="43568"/>
                  </a:cubicBezTo>
                  <a:cubicBezTo>
                    <a:pt x="64546" y="24205"/>
                    <a:pt x="50830" y="10489"/>
                    <a:pt x="30659" y="10489"/>
                  </a:cubicBezTo>
                  <a:lnTo>
                    <a:pt x="12102" y="10489"/>
                  </a:lnTo>
                  <a:lnTo>
                    <a:pt x="12102" y="75841"/>
                  </a:lnTo>
                  <a:lnTo>
                    <a:pt x="30659" y="75841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9Slide.vn 51">
              <a:extLst>
                <a:ext uri="{FF2B5EF4-FFF2-40B4-BE49-F238E27FC236}">
                  <a16:creationId xmlns:a16="http://schemas.microsoft.com/office/drawing/2014/main" id="{5F10CA16-F2EB-4E9A-BFB1-3F317A69ADEB}"/>
                </a:ext>
              </a:extLst>
            </p:cNvPr>
            <p:cNvSpPr/>
            <p:nvPr/>
          </p:nvSpPr>
          <p:spPr>
            <a:xfrm>
              <a:off x="5390028" y="877017"/>
              <a:ext cx="75034" cy="84716"/>
            </a:xfrm>
            <a:custGeom>
              <a:avLst/>
              <a:gdLst>
                <a:gd name="connsiteX0" fmla="*/ 0 w 75034"/>
                <a:gd name="connsiteY0" fmla="*/ 0 h 84716"/>
                <a:gd name="connsiteX1" fmla="*/ 29853 w 75034"/>
                <a:gd name="connsiteY1" fmla="*/ 0 h 84716"/>
                <a:gd name="connsiteX2" fmla="*/ 75034 w 75034"/>
                <a:gd name="connsiteY2" fmla="*/ 41955 h 84716"/>
                <a:gd name="connsiteX3" fmla="*/ 75034 w 75034"/>
                <a:gd name="connsiteY3" fmla="*/ 41955 h 84716"/>
                <a:gd name="connsiteX4" fmla="*/ 29853 w 75034"/>
                <a:gd name="connsiteY4" fmla="*/ 84716 h 84716"/>
                <a:gd name="connsiteX5" fmla="*/ 0 w 75034"/>
                <a:gd name="connsiteY5" fmla="*/ 84716 h 84716"/>
                <a:gd name="connsiteX6" fmla="*/ 0 w 75034"/>
                <a:gd name="connsiteY6" fmla="*/ 0 h 84716"/>
                <a:gd name="connsiteX7" fmla="*/ 29046 w 75034"/>
                <a:gd name="connsiteY7" fmla="*/ 75841 h 84716"/>
                <a:gd name="connsiteX8" fmla="*/ 64546 w 75034"/>
                <a:gd name="connsiteY8" fmla="*/ 42762 h 84716"/>
                <a:gd name="connsiteX9" fmla="*/ 64546 w 75034"/>
                <a:gd name="connsiteY9" fmla="*/ 42762 h 84716"/>
                <a:gd name="connsiteX10" fmla="*/ 29046 w 75034"/>
                <a:gd name="connsiteY10" fmla="*/ 8875 h 84716"/>
                <a:gd name="connsiteX11" fmla="*/ 8875 w 75034"/>
                <a:gd name="connsiteY11" fmla="*/ 8875 h 84716"/>
                <a:gd name="connsiteX12" fmla="*/ 8875 w 75034"/>
                <a:gd name="connsiteY12" fmla="*/ 75841 h 84716"/>
                <a:gd name="connsiteX13" fmla="*/ 29046 w 75034"/>
                <a:gd name="connsiteY13" fmla="*/ 75841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034" h="84716">
                  <a:moveTo>
                    <a:pt x="0" y="0"/>
                  </a:moveTo>
                  <a:lnTo>
                    <a:pt x="29853" y="0"/>
                  </a:lnTo>
                  <a:cubicBezTo>
                    <a:pt x="56478" y="0"/>
                    <a:pt x="75034" y="18557"/>
                    <a:pt x="75034" y="41955"/>
                  </a:cubicBezTo>
                  <a:lnTo>
                    <a:pt x="75034" y="41955"/>
                  </a:lnTo>
                  <a:cubicBezTo>
                    <a:pt x="75034" y="66160"/>
                    <a:pt x="56478" y="84716"/>
                    <a:pt x="29853" y="84716"/>
                  </a:cubicBezTo>
                  <a:lnTo>
                    <a:pt x="0" y="84716"/>
                  </a:lnTo>
                  <a:lnTo>
                    <a:pt x="0" y="0"/>
                  </a:lnTo>
                  <a:close/>
                  <a:moveTo>
                    <a:pt x="29046" y="75841"/>
                  </a:moveTo>
                  <a:cubicBezTo>
                    <a:pt x="50830" y="75841"/>
                    <a:pt x="64546" y="61319"/>
                    <a:pt x="64546" y="42762"/>
                  </a:cubicBezTo>
                  <a:lnTo>
                    <a:pt x="64546" y="42762"/>
                  </a:lnTo>
                  <a:cubicBezTo>
                    <a:pt x="64546" y="24205"/>
                    <a:pt x="50830" y="8875"/>
                    <a:pt x="29046" y="8875"/>
                  </a:cubicBezTo>
                  <a:lnTo>
                    <a:pt x="8875" y="8875"/>
                  </a:lnTo>
                  <a:lnTo>
                    <a:pt x="8875" y="75841"/>
                  </a:lnTo>
                  <a:lnTo>
                    <a:pt x="29046" y="75841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9Slide.vn 52">
              <a:extLst>
                <a:ext uri="{FF2B5EF4-FFF2-40B4-BE49-F238E27FC236}">
                  <a16:creationId xmlns:a16="http://schemas.microsoft.com/office/drawing/2014/main" id="{E91C5FB1-F303-4B04-B649-44DDCBDCE188}"/>
                </a:ext>
              </a:extLst>
            </p:cNvPr>
            <p:cNvSpPr/>
            <p:nvPr/>
          </p:nvSpPr>
          <p:spPr>
            <a:xfrm>
              <a:off x="4950310" y="995620"/>
              <a:ext cx="78261" cy="90364"/>
            </a:xfrm>
            <a:custGeom>
              <a:avLst/>
              <a:gdLst>
                <a:gd name="connsiteX0" fmla="*/ 44375 w 78261"/>
                <a:gd name="connsiteY0" fmla="*/ 90364 h 90364"/>
                <a:gd name="connsiteX1" fmla="*/ 0 w 78261"/>
                <a:gd name="connsiteY1" fmla="*/ 45182 h 90364"/>
                <a:gd name="connsiteX2" fmla="*/ 43568 w 78261"/>
                <a:gd name="connsiteY2" fmla="*/ 0 h 90364"/>
                <a:gd name="connsiteX3" fmla="*/ 75841 w 78261"/>
                <a:gd name="connsiteY3" fmla="*/ 11296 h 90364"/>
                <a:gd name="connsiteX4" fmla="*/ 76648 w 78261"/>
                <a:gd name="connsiteY4" fmla="*/ 12102 h 90364"/>
                <a:gd name="connsiteX5" fmla="*/ 68580 w 78261"/>
                <a:gd name="connsiteY5" fmla="*/ 20977 h 90364"/>
                <a:gd name="connsiteX6" fmla="*/ 67773 w 78261"/>
                <a:gd name="connsiteY6" fmla="*/ 20171 h 90364"/>
                <a:gd name="connsiteX7" fmla="*/ 42762 w 78261"/>
                <a:gd name="connsiteY7" fmla="*/ 10489 h 90364"/>
                <a:gd name="connsiteX8" fmla="*/ 11295 w 78261"/>
                <a:gd name="connsiteY8" fmla="*/ 44375 h 90364"/>
                <a:gd name="connsiteX9" fmla="*/ 43568 w 78261"/>
                <a:gd name="connsiteY9" fmla="*/ 79069 h 90364"/>
                <a:gd name="connsiteX10" fmla="*/ 66966 w 78261"/>
                <a:gd name="connsiteY10" fmla="*/ 71000 h 90364"/>
                <a:gd name="connsiteX11" fmla="*/ 66966 w 78261"/>
                <a:gd name="connsiteY11" fmla="*/ 51637 h 90364"/>
                <a:gd name="connsiteX12" fmla="*/ 41148 w 78261"/>
                <a:gd name="connsiteY12" fmla="*/ 51637 h 90364"/>
                <a:gd name="connsiteX13" fmla="*/ 41148 w 78261"/>
                <a:gd name="connsiteY13" fmla="*/ 40341 h 90364"/>
                <a:gd name="connsiteX14" fmla="*/ 78262 w 78261"/>
                <a:gd name="connsiteY14" fmla="*/ 40341 h 90364"/>
                <a:gd name="connsiteX15" fmla="*/ 78262 w 78261"/>
                <a:gd name="connsiteY15" fmla="*/ 75841 h 90364"/>
                <a:gd name="connsiteX16" fmla="*/ 78262 w 78261"/>
                <a:gd name="connsiteY16" fmla="*/ 75841 h 90364"/>
                <a:gd name="connsiteX17" fmla="*/ 44375 w 78261"/>
                <a:gd name="connsiteY17" fmla="*/ 90364 h 9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261" h="90364">
                  <a:moveTo>
                    <a:pt x="44375" y="90364"/>
                  </a:moveTo>
                  <a:cubicBezTo>
                    <a:pt x="18557" y="90364"/>
                    <a:pt x="0" y="71807"/>
                    <a:pt x="0" y="45182"/>
                  </a:cubicBezTo>
                  <a:cubicBezTo>
                    <a:pt x="0" y="19364"/>
                    <a:pt x="19364" y="0"/>
                    <a:pt x="43568" y="0"/>
                  </a:cubicBezTo>
                  <a:cubicBezTo>
                    <a:pt x="56478" y="0"/>
                    <a:pt x="66160" y="3227"/>
                    <a:pt x="75841" y="11296"/>
                  </a:cubicBezTo>
                  <a:lnTo>
                    <a:pt x="76648" y="12102"/>
                  </a:lnTo>
                  <a:lnTo>
                    <a:pt x="68580" y="20977"/>
                  </a:lnTo>
                  <a:lnTo>
                    <a:pt x="67773" y="20171"/>
                  </a:lnTo>
                  <a:cubicBezTo>
                    <a:pt x="60512" y="13716"/>
                    <a:pt x="52444" y="10489"/>
                    <a:pt x="42762" y="10489"/>
                  </a:cubicBezTo>
                  <a:cubicBezTo>
                    <a:pt x="25012" y="10489"/>
                    <a:pt x="11295" y="25012"/>
                    <a:pt x="11295" y="44375"/>
                  </a:cubicBezTo>
                  <a:cubicBezTo>
                    <a:pt x="11295" y="65353"/>
                    <a:pt x="24205" y="79069"/>
                    <a:pt x="43568" y="79069"/>
                  </a:cubicBezTo>
                  <a:cubicBezTo>
                    <a:pt x="51637" y="79069"/>
                    <a:pt x="60512" y="75841"/>
                    <a:pt x="66966" y="71000"/>
                  </a:cubicBezTo>
                  <a:lnTo>
                    <a:pt x="66966" y="51637"/>
                  </a:lnTo>
                  <a:lnTo>
                    <a:pt x="41148" y="51637"/>
                  </a:lnTo>
                  <a:lnTo>
                    <a:pt x="41148" y="40341"/>
                  </a:lnTo>
                  <a:lnTo>
                    <a:pt x="78262" y="40341"/>
                  </a:lnTo>
                  <a:lnTo>
                    <a:pt x="78262" y="75841"/>
                  </a:lnTo>
                  <a:lnTo>
                    <a:pt x="78262" y="75841"/>
                  </a:lnTo>
                  <a:cubicBezTo>
                    <a:pt x="73421" y="82296"/>
                    <a:pt x="61319" y="90364"/>
                    <a:pt x="44375" y="90364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9Slide.vn 53">
              <a:extLst>
                <a:ext uri="{FF2B5EF4-FFF2-40B4-BE49-F238E27FC236}">
                  <a16:creationId xmlns:a16="http://schemas.microsoft.com/office/drawing/2014/main" id="{D7DB9B9B-0CF0-4B4C-BDB3-CE0B23C6D2A3}"/>
                </a:ext>
              </a:extLst>
            </p:cNvPr>
            <p:cNvSpPr/>
            <p:nvPr/>
          </p:nvSpPr>
          <p:spPr>
            <a:xfrm>
              <a:off x="4951116" y="996427"/>
              <a:ext cx="76648" cy="87227"/>
            </a:xfrm>
            <a:custGeom>
              <a:avLst/>
              <a:gdLst>
                <a:gd name="connsiteX0" fmla="*/ 0 w 76648"/>
                <a:gd name="connsiteY0" fmla="*/ 44375 h 87227"/>
                <a:gd name="connsiteX1" fmla="*/ 0 w 76648"/>
                <a:gd name="connsiteY1" fmla="*/ 44375 h 87227"/>
                <a:gd name="connsiteX2" fmla="*/ 42762 w 76648"/>
                <a:gd name="connsiteY2" fmla="*/ 0 h 87227"/>
                <a:gd name="connsiteX3" fmla="*/ 74228 w 76648"/>
                <a:gd name="connsiteY3" fmla="*/ 11296 h 87227"/>
                <a:gd name="connsiteX4" fmla="*/ 67773 w 76648"/>
                <a:gd name="connsiteY4" fmla="*/ 18557 h 87227"/>
                <a:gd name="connsiteX5" fmla="*/ 41955 w 76648"/>
                <a:gd name="connsiteY5" fmla="*/ 8875 h 87227"/>
                <a:gd name="connsiteX6" fmla="*/ 9682 w 76648"/>
                <a:gd name="connsiteY6" fmla="*/ 43568 h 87227"/>
                <a:gd name="connsiteX7" fmla="*/ 9682 w 76648"/>
                <a:gd name="connsiteY7" fmla="*/ 43568 h 87227"/>
                <a:gd name="connsiteX8" fmla="*/ 43568 w 76648"/>
                <a:gd name="connsiteY8" fmla="*/ 79069 h 87227"/>
                <a:gd name="connsiteX9" fmla="*/ 67773 w 76648"/>
                <a:gd name="connsiteY9" fmla="*/ 70194 h 87227"/>
                <a:gd name="connsiteX10" fmla="*/ 67773 w 76648"/>
                <a:gd name="connsiteY10" fmla="*/ 49216 h 87227"/>
                <a:gd name="connsiteX11" fmla="*/ 41955 w 76648"/>
                <a:gd name="connsiteY11" fmla="*/ 49216 h 87227"/>
                <a:gd name="connsiteX12" fmla="*/ 41955 w 76648"/>
                <a:gd name="connsiteY12" fmla="*/ 40341 h 87227"/>
                <a:gd name="connsiteX13" fmla="*/ 76648 w 76648"/>
                <a:gd name="connsiteY13" fmla="*/ 40341 h 87227"/>
                <a:gd name="connsiteX14" fmla="*/ 76648 w 76648"/>
                <a:gd name="connsiteY14" fmla="*/ 74228 h 87227"/>
                <a:gd name="connsiteX15" fmla="*/ 42762 w 76648"/>
                <a:gd name="connsiteY15" fmla="*/ 87137 h 87227"/>
                <a:gd name="connsiteX16" fmla="*/ 0 w 76648"/>
                <a:gd name="connsiteY16" fmla="*/ 44375 h 8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6648" h="87227">
                  <a:moveTo>
                    <a:pt x="0" y="44375"/>
                  </a:moveTo>
                  <a:lnTo>
                    <a:pt x="0" y="44375"/>
                  </a:lnTo>
                  <a:cubicBezTo>
                    <a:pt x="0" y="20977"/>
                    <a:pt x="16943" y="0"/>
                    <a:pt x="42762" y="0"/>
                  </a:cubicBezTo>
                  <a:cubicBezTo>
                    <a:pt x="57285" y="0"/>
                    <a:pt x="66159" y="4034"/>
                    <a:pt x="74228" y="11296"/>
                  </a:cubicBezTo>
                  <a:lnTo>
                    <a:pt x="67773" y="18557"/>
                  </a:lnTo>
                  <a:cubicBezTo>
                    <a:pt x="61319" y="12909"/>
                    <a:pt x="54057" y="8875"/>
                    <a:pt x="41955" y="8875"/>
                  </a:cubicBezTo>
                  <a:cubicBezTo>
                    <a:pt x="23398" y="8875"/>
                    <a:pt x="9682" y="25012"/>
                    <a:pt x="9682" y="43568"/>
                  </a:cubicBezTo>
                  <a:lnTo>
                    <a:pt x="9682" y="43568"/>
                  </a:lnTo>
                  <a:cubicBezTo>
                    <a:pt x="9682" y="63739"/>
                    <a:pt x="22591" y="79069"/>
                    <a:pt x="43568" y="79069"/>
                  </a:cubicBezTo>
                  <a:cubicBezTo>
                    <a:pt x="53250" y="79069"/>
                    <a:pt x="62125" y="75035"/>
                    <a:pt x="67773" y="70194"/>
                  </a:cubicBezTo>
                  <a:lnTo>
                    <a:pt x="67773" y="49216"/>
                  </a:lnTo>
                  <a:lnTo>
                    <a:pt x="41955" y="49216"/>
                  </a:lnTo>
                  <a:lnTo>
                    <a:pt x="41955" y="40341"/>
                  </a:lnTo>
                  <a:lnTo>
                    <a:pt x="76648" y="40341"/>
                  </a:lnTo>
                  <a:lnTo>
                    <a:pt x="76648" y="74228"/>
                  </a:lnTo>
                  <a:cubicBezTo>
                    <a:pt x="68580" y="81489"/>
                    <a:pt x="57285" y="87137"/>
                    <a:pt x="42762" y="87137"/>
                  </a:cubicBezTo>
                  <a:cubicBezTo>
                    <a:pt x="16136" y="88751"/>
                    <a:pt x="0" y="68580"/>
                    <a:pt x="0" y="44375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9Slide.vn 54">
              <a:extLst>
                <a:ext uri="{FF2B5EF4-FFF2-40B4-BE49-F238E27FC236}">
                  <a16:creationId xmlns:a16="http://schemas.microsoft.com/office/drawing/2014/main" id="{F042DA0E-2487-4DB2-8341-348518E2BEF9}"/>
                </a:ext>
              </a:extLst>
            </p:cNvPr>
            <p:cNvSpPr/>
            <p:nvPr/>
          </p:nvSpPr>
          <p:spPr>
            <a:xfrm>
              <a:off x="5044708" y="995620"/>
              <a:ext cx="88774" cy="90364"/>
            </a:xfrm>
            <a:custGeom>
              <a:avLst/>
              <a:gdLst>
                <a:gd name="connsiteX0" fmla="*/ 44375 w 88774"/>
                <a:gd name="connsiteY0" fmla="*/ 90364 h 90364"/>
                <a:gd name="connsiteX1" fmla="*/ 0 w 88774"/>
                <a:gd name="connsiteY1" fmla="*/ 45182 h 90364"/>
                <a:gd name="connsiteX2" fmla="*/ 44375 w 88774"/>
                <a:gd name="connsiteY2" fmla="*/ 0 h 90364"/>
                <a:gd name="connsiteX3" fmla="*/ 88751 w 88774"/>
                <a:gd name="connsiteY3" fmla="*/ 45182 h 90364"/>
                <a:gd name="connsiteX4" fmla="*/ 44375 w 88774"/>
                <a:gd name="connsiteY4" fmla="*/ 90364 h 90364"/>
                <a:gd name="connsiteX5" fmla="*/ 44375 w 88774"/>
                <a:gd name="connsiteY5" fmla="*/ 11296 h 90364"/>
                <a:gd name="connsiteX6" fmla="*/ 12102 w 88774"/>
                <a:gd name="connsiteY6" fmla="*/ 45182 h 90364"/>
                <a:gd name="connsiteX7" fmla="*/ 44375 w 88774"/>
                <a:gd name="connsiteY7" fmla="*/ 79069 h 90364"/>
                <a:gd name="connsiteX8" fmla="*/ 76648 w 88774"/>
                <a:gd name="connsiteY8" fmla="*/ 45182 h 90364"/>
                <a:gd name="connsiteX9" fmla="*/ 44375 w 88774"/>
                <a:gd name="connsiteY9" fmla="*/ 11296 h 9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74" h="90364">
                  <a:moveTo>
                    <a:pt x="44375" y="90364"/>
                  </a:moveTo>
                  <a:cubicBezTo>
                    <a:pt x="19364" y="90364"/>
                    <a:pt x="0" y="71000"/>
                    <a:pt x="0" y="45182"/>
                  </a:cubicBezTo>
                  <a:cubicBezTo>
                    <a:pt x="0" y="19364"/>
                    <a:pt x="19364" y="0"/>
                    <a:pt x="44375" y="0"/>
                  </a:cubicBezTo>
                  <a:cubicBezTo>
                    <a:pt x="69387" y="0"/>
                    <a:pt x="88751" y="19364"/>
                    <a:pt x="88751" y="45182"/>
                  </a:cubicBezTo>
                  <a:cubicBezTo>
                    <a:pt x="89557" y="70194"/>
                    <a:pt x="70194" y="90364"/>
                    <a:pt x="44375" y="90364"/>
                  </a:cubicBezTo>
                  <a:moveTo>
                    <a:pt x="44375" y="11296"/>
                  </a:moveTo>
                  <a:cubicBezTo>
                    <a:pt x="25818" y="11296"/>
                    <a:pt x="12102" y="25818"/>
                    <a:pt x="12102" y="45182"/>
                  </a:cubicBezTo>
                  <a:cubicBezTo>
                    <a:pt x="12102" y="64546"/>
                    <a:pt x="26625" y="79069"/>
                    <a:pt x="44375" y="79069"/>
                  </a:cubicBezTo>
                  <a:cubicBezTo>
                    <a:pt x="62932" y="79069"/>
                    <a:pt x="76648" y="64546"/>
                    <a:pt x="76648" y="45182"/>
                  </a:cubicBezTo>
                  <a:cubicBezTo>
                    <a:pt x="77455" y="25818"/>
                    <a:pt x="62932" y="11296"/>
                    <a:pt x="44375" y="11296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9Slide.vn 55">
              <a:extLst>
                <a:ext uri="{FF2B5EF4-FFF2-40B4-BE49-F238E27FC236}">
                  <a16:creationId xmlns:a16="http://schemas.microsoft.com/office/drawing/2014/main" id="{D7A60267-6326-4770-BBC4-E1C92AAE80EC}"/>
                </a:ext>
              </a:extLst>
            </p:cNvPr>
            <p:cNvSpPr/>
            <p:nvPr/>
          </p:nvSpPr>
          <p:spPr>
            <a:xfrm>
              <a:off x="5046322" y="996427"/>
              <a:ext cx="87137" cy="87224"/>
            </a:xfrm>
            <a:custGeom>
              <a:avLst/>
              <a:gdLst>
                <a:gd name="connsiteX0" fmla="*/ 0 w 87137"/>
                <a:gd name="connsiteY0" fmla="*/ 44375 h 87224"/>
                <a:gd name="connsiteX1" fmla="*/ 0 w 87137"/>
                <a:gd name="connsiteY1" fmla="*/ 44375 h 87224"/>
                <a:gd name="connsiteX2" fmla="*/ 43568 w 87137"/>
                <a:gd name="connsiteY2" fmla="*/ 0 h 87224"/>
                <a:gd name="connsiteX3" fmla="*/ 87137 w 87137"/>
                <a:gd name="connsiteY3" fmla="*/ 43568 h 87224"/>
                <a:gd name="connsiteX4" fmla="*/ 87137 w 87137"/>
                <a:gd name="connsiteY4" fmla="*/ 43568 h 87224"/>
                <a:gd name="connsiteX5" fmla="*/ 43568 w 87137"/>
                <a:gd name="connsiteY5" fmla="*/ 87137 h 87224"/>
                <a:gd name="connsiteX6" fmla="*/ 0 w 87137"/>
                <a:gd name="connsiteY6" fmla="*/ 44375 h 87224"/>
                <a:gd name="connsiteX7" fmla="*/ 76648 w 87137"/>
                <a:gd name="connsiteY7" fmla="*/ 44375 h 87224"/>
                <a:gd name="connsiteX8" fmla="*/ 76648 w 87137"/>
                <a:gd name="connsiteY8" fmla="*/ 44375 h 87224"/>
                <a:gd name="connsiteX9" fmla="*/ 42762 w 87137"/>
                <a:gd name="connsiteY9" fmla="*/ 8875 h 87224"/>
                <a:gd name="connsiteX10" fmla="*/ 9682 w 87137"/>
                <a:gd name="connsiteY10" fmla="*/ 43568 h 87224"/>
                <a:gd name="connsiteX11" fmla="*/ 9682 w 87137"/>
                <a:gd name="connsiteY11" fmla="*/ 43568 h 87224"/>
                <a:gd name="connsiteX12" fmla="*/ 43568 w 87137"/>
                <a:gd name="connsiteY12" fmla="*/ 78262 h 87224"/>
                <a:gd name="connsiteX13" fmla="*/ 76648 w 87137"/>
                <a:gd name="connsiteY13" fmla="*/ 44375 h 8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137" h="87224">
                  <a:moveTo>
                    <a:pt x="0" y="44375"/>
                  </a:moveTo>
                  <a:lnTo>
                    <a:pt x="0" y="44375"/>
                  </a:lnTo>
                  <a:cubicBezTo>
                    <a:pt x="0" y="20977"/>
                    <a:pt x="17750" y="0"/>
                    <a:pt x="43568" y="0"/>
                  </a:cubicBezTo>
                  <a:cubicBezTo>
                    <a:pt x="69387" y="0"/>
                    <a:pt x="87137" y="20171"/>
                    <a:pt x="87137" y="43568"/>
                  </a:cubicBezTo>
                  <a:lnTo>
                    <a:pt x="87137" y="43568"/>
                  </a:lnTo>
                  <a:cubicBezTo>
                    <a:pt x="87137" y="66966"/>
                    <a:pt x="69387" y="87137"/>
                    <a:pt x="43568" y="87137"/>
                  </a:cubicBezTo>
                  <a:cubicBezTo>
                    <a:pt x="16943" y="88751"/>
                    <a:pt x="0" y="67773"/>
                    <a:pt x="0" y="44375"/>
                  </a:cubicBezTo>
                  <a:moveTo>
                    <a:pt x="76648" y="44375"/>
                  </a:moveTo>
                  <a:lnTo>
                    <a:pt x="76648" y="44375"/>
                  </a:lnTo>
                  <a:cubicBezTo>
                    <a:pt x="76648" y="25012"/>
                    <a:pt x="62932" y="8875"/>
                    <a:pt x="42762" y="8875"/>
                  </a:cubicBezTo>
                  <a:cubicBezTo>
                    <a:pt x="23398" y="8875"/>
                    <a:pt x="9682" y="24205"/>
                    <a:pt x="9682" y="43568"/>
                  </a:cubicBezTo>
                  <a:lnTo>
                    <a:pt x="9682" y="43568"/>
                  </a:lnTo>
                  <a:cubicBezTo>
                    <a:pt x="9682" y="62932"/>
                    <a:pt x="23398" y="78262"/>
                    <a:pt x="43568" y="78262"/>
                  </a:cubicBezTo>
                  <a:cubicBezTo>
                    <a:pt x="62932" y="79875"/>
                    <a:pt x="76648" y="63739"/>
                    <a:pt x="76648" y="44375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9Slide.vn 56">
              <a:extLst>
                <a:ext uri="{FF2B5EF4-FFF2-40B4-BE49-F238E27FC236}">
                  <a16:creationId xmlns:a16="http://schemas.microsoft.com/office/drawing/2014/main" id="{934AE843-BDC6-49A6-81EE-3AD6BD96F8A9}"/>
                </a:ext>
              </a:extLst>
            </p:cNvPr>
            <p:cNvSpPr/>
            <p:nvPr/>
          </p:nvSpPr>
          <p:spPr>
            <a:xfrm>
              <a:off x="5147981" y="995620"/>
              <a:ext cx="88773" cy="90364"/>
            </a:xfrm>
            <a:custGeom>
              <a:avLst/>
              <a:gdLst>
                <a:gd name="connsiteX0" fmla="*/ 44375 w 88773"/>
                <a:gd name="connsiteY0" fmla="*/ 90364 h 90364"/>
                <a:gd name="connsiteX1" fmla="*/ 0 w 88773"/>
                <a:gd name="connsiteY1" fmla="*/ 45182 h 90364"/>
                <a:gd name="connsiteX2" fmla="*/ 44375 w 88773"/>
                <a:gd name="connsiteY2" fmla="*/ 0 h 90364"/>
                <a:gd name="connsiteX3" fmla="*/ 88751 w 88773"/>
                <a:gd name="connsiteY3" fmla="*/ 45182 h 90364"/>
                <a:gd name="connsiteX4" fmla="*/ 44375 w 88773"/>
                <a:gd name="connsiteY4" fmla="*/ 90364 h 90364"/>
                <a:gd name="connsiteX5" fmla="*/ 44375 w 88773"/>
                <a:gd name="connsiteY5" fmla="*/ 11296 h 90364"/>
                <a:gd name="connsiteX6" fmla="*/ 12102 w 88773"/>
                <a:gd name="connsiteY6" fmla="*/ 45182 h 90364"/>
                <a:gd name="connsiteX7" fmla="*/ 44375 w 88773"/>
                <a:gd name="connsiteY7" fmla="*/ 79069 h 90364"/>
                <a:gd name="connsiteX8" fmla="*/ 76648 w 88773"/>
                <a:gd name="connsiteY8" fmla="*/ 45182 h 90364"/>
                <a:gd name="connsiteX9" fmla="*/ 44375 w 88773"/>
                <a:gd name="connsiteY9" fmla="*/ 11296 h 90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773" h="90364">
                  <a:moveTo>
                    <a:pt x="44375" y="90364"/>
                  </a:moveTo>
                  <a:cubicBezTo>
                    <a:pt x="19364" y="90364"/>
                    <a:pt x="0" y="71000"/>
                    <a:pt x="0" y="45182"/>
                  </a:cubicBezTo>
                  <a:cubicBezTo>
                    <a:pt x="0" y="19364"/>
                    <a:pt x="19364" y="0"/>
                    <a:pt x="44375" y="0"/>
                  </a:cubicBezTo>
                  <a:cubicBezTo>
                    <a:pt x="69387" y="0"/>
                    <a:pt x="88751" y="19364"/>
                    <a:pt x="88751" y="45182"/>
                  </a:cubicBezTo>
                  <a:cubicBezTo>
                    <a:pt x="89557" y="70194"/>
                    <a:pt x="69387" y="90364"/>
                    <a:pt x="44375" y="90364"/>
                  </a:cubicBezTo>
                  <a:moveTo>
                    <a:pt x="44375" y="11296"/>
                  </a:moveTo>
                  <a:cubicBezTo>
                    <a:pt x="25818" y="11296"/>
                    <a:pt x="12102" y="25818"/>
                    <a:pt x="12102" y="45182"/>
                  </a:cubicBezTo>
                  <a:cubicBezTo>
                    <a:pt x="12102" y="64546"/>
                    <a:pt x="26625" y="79069"/>
                    <a:pt x="44375" y="79069"/>
                  </a:cubicBezTo>
                  <a:cubicBezTo>
                    <a:pt x="62932" y="79069"/>
                    <a:pt x="76648" y="64546"/>
                    <a:pt x="76648" y="45182"/>
                  </a:cubicBezTo>
                  <a:cubicBezTo>
                    <a:pt x="77455" y="25818"/>
                    <a:pt x="62932" y="11296"/>
                    <a:pt x="44375" y="11296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9Slide.vn 57">
              <a:extLst>
                <a:ext uri="{FF2B5EF4-FFF2-40B4-BE49-F238E27FC236}">
                  <a16:creationId xmlns:a16="http://schemas.microsoft.com/office/drawing/2014/main" id="{86D10993-2F30-4D0E-87C2-010013CD7E23}"/>
                </a:ext>
              </a:extLst>
            </p:cNvPr>
            <p:cNvSpPr/>
            <p:nvPr/>
          </p:nvSpPr>
          <p:spPr>
            <a:xfrm>
              <a:off x="5149595" y="996427"/>
              <a:ext cx="87136" cy="87136"/>
            </a:xfrm>
            <a:custGeom>
              <a:avLst/>
              <a:gdLst>
                <a:gd name="connsiteX0" fmla="*/ 0 w 87136"/>
                <a:gd name="connsiteY0" fmla="*/ 44375 h 87136"/>
                <a:gd name="connsiteX1" fmla="*/ 0 w 87136"/>
                <a:gd name="connsiteY1" fmla="*/ 44375 h 87136"/>
                <a:gd name="connsiteX2" fmla="*/ 43568 w 87136"/>
                <a:gd name="connsiteY2" fmla="*/ 0 h 87136"/>
                <a:gd name="connsiteX3" fmla="*/ 87137 w 87136"/>
                <a:gd name="connsiteY3" fmla="*/ 43568 h 87136"/>
                <a:gd name="connsiteX4" fmla="*/ 87137 w 87136"/>
                <a:gd name="connsiteY4" fmla="*/ 43568 h 87136"/>
                <a:gd name="connsiteX5" fmla="*/ 43568 w 87136"/>
                <a:gd name="connsiteY5" fmla="*/ 87137 h 87136"/>
                <a:gd name="connsiteX6" fmla="*/ 0 w 87136"/>
                <a:gd name="connsiteY6" fmla="*/ 44375 h 87136"/>
                <a:gd name="connsiteX7" fmla="*/ 76648 w 87136"/>
                <a:gd name="connsiteY7" fmla="*/ 44375 h 87136"/>
                <a:gd name="connsiteX8" fmla="*/ 76648 w 87136"/>
                <a:gd name="connsiteY8" fmla="*/ 44375 h 87136"/>
                <a:gd name="connsiteX9" fmla="*/ 42762 w 87136"/>
                <a:gd name="connsiteY9" fmla="*/ 8875 h 87136"/>
                <a:gd name="connsiteX10" fmla="*/ 9682 w 87136"/>
                <a:gd name="connsiteY10" fmla="*/ 43568 h 87136"/>
                <a:gd name="connsiteX11" fmla="*/ 9682 w 87136"/>
                <a:gd name="connsiteY11" fmla="*/ 43568 h 87136"/>
                <a:gd name="connsiteX12" fmla="*/ 43568 w 87136"/>
                <a:gd name="connsiteY12" fmla="*/ 78262 h 87136"/>
                <a:gd name="connsiteX13" fmla="*/ 76648 w 87136"/>
                <a:gd name="connsiteY13" fmla="*/ 44375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136" h="87136">
                  <a:moveTo>
                    <a:pt x="0" y="44375"/>
                  </a:moveTo>
                  <a:lnTo>
                    <a:pt x="0" y="44375"/>
                  </a:lnTo>
                  <a:cubicBezTo>
                    <a:pt x="0" y="20977"/>
                    <a:pt x="17750" y="0"/>
                    <a:pt x="43568" y="0"/>
                  </a:cubicBezTo>
                  <a:cubicBezTo>
                    <a:pt x="69387" y="0"/>
                    <a:pt x="87137" y="20171"/>
                    <a:pt x="87137" y="43568"/>
                  </a:cubicBezTo>
                  <a:lnTo>
                    <a:pt x="87137" y="43568"/>
                  </a:lnTo>
                  <a:cubicBezTo>
                    <a:pt x="87137" y="66966"/>
                    <a:pt x="69387" y="87137"/>
                    <a:pt x="43568" y="87137"/>
                  </a:cubicBezTo>
                  <a:cubicBezTo>
                    <a:pt x="17750" y="87137"/>
                    <a:pt x="0" y="67773"/>
                    <a:pt x="0" y="44375"/>
                  </a:cubicBezTo>
                  <a:moveTo>
                    <a:pt x="76648" y="44375"/>
                  </a:moveTo>
                  <a:lnTo>
                    <a:pt x="76648" y="44375"/>
                  </a:lnTo>
                  <a:cubicBezTo>
                    <a:pt x="76648" y="25012"/>
                    <a:pt x="62932" y="8875"/>
                    <a:pt x="42762" y="8875"/>
                  </a:cubicBezTo>
                  <a:cubicBezTo>
                    <a:pt x="23398" y="8875"/>
                    <a:pt x="9682" y="24205"/>
                    <a:pt x="9682" y="43568"/>
                  </a:cubicBezTo>
                  <a:lnTo>
                    <a:pt x="9682" y="43568"/>
                  </a:lnTo>
                  <a:cubicBezTo>
                    <a:pt x="9682" y="62932"/>
                    <a:pt x="23398" y="78262"/>
                    <a:pt x="43568" y="78262"/>
                  </a:cubicBezTo>
                  <a:cubicBezTo>
                    <a:pt x="63739" y="78262"/>
                    <a:pt x="76648" y="63739"/>
                    <a:pt x="76648" y="44375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9Slide.vn 58">
              <a:extLst>
                <a:ext uri="{FF2B5EF4-FFF2-40B4-BE49-F238E27FC236}">
                  <a16:creationId xmlns:a16="http://schemas.microsoft.com/office/drawing/2014/main" id="{B36C7F79-C989-4DDD-B8D2-C0953B48AE1D}"/>
                </a:ext>
              </a:extLst>
            </p:cNvPr>
            <p:cNvSpPr/>
            <p:nvPr/>
          </p:nvSpPr>
          <p:spPr>
            <a:xfrm>
              <a:off x="5255289" y="997233"/>
              <a:ext cx="76648" cy="87136"/>
            </a:xfrm>
            <a:custGeom>
              <a:avLst/>
              <a:gdLst>
                <a:gd name="connsiteX0" fmla="*/ 0 w 76648"/>
                <a:gd name="connsiteY0" fmla="*/ 87137 h 87136"/>
                <a:gd name="connsiteX1" fmla="*/ 0 w 76648"/>
                <a:gd name="connsiteY1" fmla="*/ 0 h 87136"/>
                <a:gd name="connsiteX2" fmla="*/ 30659 w 76648"/>
                <a:gd name="connsiteY2" fmla="*/ 0 h 87136"/>
                <a:gd name="connsiteX3" fmla="*/ 76648 w 76648"/>
                <a:gd name="connsiteY3" fmla="*/ 43568 h 87136"/>
                <a:gd name="connsiteX4" fmla="*/ 30659 w 76648"/>
                <a:gd name="connsiteY4" fmla="*/ 87137 h 87136"/>
                <a:gd name="connsiteX5" fmla="*/ 0 w 76648"/>
                <a:gd name="connsiteY5" fmla="*/ 87137 h 87136"/>
                <a:gd name="connsiteX6" fmla="*/ 30659 w 76648"/>
                <a:gd name="connsiteY6" fmla="*/ 75841 h 87136"/>
                <a:gd name="connsiteX7" fmla="*/ 64546 w 76648"/>
                <a:gd name="connsiteY7" fmla="*/ 43568 h 87136"/>
                <a:gd name="connsiteX8" fmla="*/ 30659 w 76648"/>
                <a:gd name="connsiteY8" fmla="*/ 10489 h 87136"/>
                <a:gd name="connsiteX9" fmla="*/ 12102 w 76648"/>
                <a:gd name="connsiteY9" fmla="*/ 10489 h 87136"/>
                <a:gd name="connsiteX10" fmla="*/ 12102 w 76648"/>
                <a:gd name="connsiteY10" fmla="*/ 75841 h 87136"/>
                <a:gd name="connsiteX11" fmla="*/ 30659 w 76648"/>
                <a:gd name="connsiteY11" fmla="*/ 75841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648" h="87136">
                  <a:moveTo>
                    <a:pt x="0" y="87137"/>
                  </a:moveTo>
                  <a:lnTo>
                    <a:pt x="0" y="0"/>
                  </a:lnTo>
                  <a:lnTo>
                    <a:pt x="30659" y="0"/>
                  </a:lnTo>
                  <a:cubicBezTo>
                    <a:pt x="57285" y="0"/>
                    <a:pt x="76648" y="18557"/>
                    <a:pt x="76648" y="43568"/>
                  </a:cubicBezTo>
                  <a:cubicBezTo>
                    <a:pt x="76648" y="69387"/>
                    <a:pt x="57285" y="87137"/>
                    <a:pt x="30659" y="87137"/>
                  </a:cubicBezTo>
                  <a:lnTo>
                    <a:pt x="0" y="87137"/>
                  </a:lnTo>
                  <a:close/>
                  <a:moveTo>
                    <a:pt x="30659" y="75841"/>
                  </a:moveTo>
                  <a:cubicBezTo>
                    <a:pt x="50830" y="75841"/>
                    <a:pt x="64546" y="62932"/>
                    <a:pt x="64546" y="43568"/>
                  </a:cubicBezTo>
                  <a:cubicBezTo>
                    <a:pt x="64546" y="24205"/>
                    <a:pt x="50830" y="10489"/>
                    <a:pt x="30659" y="10489"/>
                  </a:cubicBezTo>
                  <a:lnTo>
                    <a:pt x="12102" y="10489"/>
                  </a:lnTo>
                  <a:lnTo>
                    <a:pt x="12102" y="75841"/>
                  </a:lnTo>
                  <a:lnTo>
                    <a:pt x="30659" y="75841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9Slide.vn 59">
              <a:extLst>
                <a:ext uri="{FF2B5EF4-FFF2-40B4-BE49-F238E27FC236}">
                  <a16:creationId xmlns:a16="http://schemas.microsoft.com/office/drawing/2014/main" id="{05C6589A-BF66-4E0C-A5F5-35DE23713EA8}"/>
                </a:ext>
              </a:extLst>
            </p:cNvPr>
            <p:cNvSpPr/>
            <p:nvPr/>
          </p:nvSpPr>
          <p:spPr>
            <a:xfrm>
              <a:off x="5256096" y="998040"/>
              <a:ext cx="75034" cy="84716"/>
            </a:xfrm>
            <a:custGeom>
              <a:avLst/>
              <a:gdLst>
                <a:gd name="connsiteX0" fmla="*/ 0 w 75034"/>
                <a:gd name="connsiteY0" fmla="*/ 0 h 84716"/>
                <a:gd name="connsiteX1" fmla="*/ 29853 w 75034"/>
                <a:gd name="connsiteY1" fmla="*/ 0 h 84716"/>
                <a:gd name="connsiteX2" fmla="*/ 75035 w 75034"/>
                <a:gd name="connsiteY2" fmla="*/ 41955 h 84716"/>
                <a:gd name="connsiteX3" fmla="*/ 75035 w 75034"/>
                <a:gd name="connsiteY3" fmla="*/ 41955 h 84716"/>
                <a:gd name="connsiteX4" fmla="*/ 29853 w 75034"/>
                <a:gd name="connsiteY4" fmla="*/ 84716 h 84716"/>
                <a:gd name="connsiteX5" fmla="*/ 0 w 75034"/>
                <a:gd name="connsiteY5" fmla="*/ 84716 h 84716"/>
                <a:gd name="connsiteX6" fmla="*/ 0 w 75034"/>
                <a:gd name="connsiteY6" fmla="*/ 0 h 84716"/>
                <a:gd name="connsiteX7" fmla="*/ 29853 w 75034"/>
                <a:gd name="connsiteY7" fmla="*/ 76648 h 84716"/>
                <a:gd name="connsiteX8" fmla="*/ 65353 w 75034"/>
                <a:gd name="connsiteY8" fmla="*/ 43569 h 84716"/>
                <a:gd name="connsiteX9" fmla="*/ 65353 w 75034"/>
                <a:gd name="connsiteY9" fmla="*/ 43569 h 84716"/>
                <a:gd name="connsiteX10" fmla="*/ 29853 w 75034"/>
                <a:gd name="connsiteY10" fmla="*/ 9682 h 84716"/>
                <a:gd name="connsiteX11" fmla="*/ 9682 w 75034"/>
                <a:gd name="connsiteY11" fmla="*/ 9682 h 84716"/>
                <a:gd name="connsiteX12" fmla="*/ 9682 w 75034"/>
                <a:gd name="connsiteY12" fmla="*/ 76648 h 84716"/>
                <a:gd name="connsiteX13" fmla="*/ 29853 w 75034"/>
                <a:gd name="connsiteY13" fmla="*/ 76648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034" h="84716">
                  <a:moveTo>
                    <a:pt x="0" y="0"/>
                  </a:moveTo>
                  <a:lnTo>
                    <a:pt x="29853" y="0"/>
                  </a:lnTo>
                  <a:cubicBezTo>
                    <a:pt x="56478" y="0"/>
                    <a:pt x="75035" y="18557"/>
                    <a:pt x="75035" y="41955"/>
                  </a:cubicBezTo>
                  <a:lnTo>
                    <a:pt x="75035" y="41955"/>
                  </a:lnTo>
                  <a:cubicBezTo>
                    <a:pt x="75035" y="66160"/>
                    <a:pt x="56478" y="84716"/>
                    <a:pt x="29853" y="84716"/>
                  </a:cubicBezTo>
                  <a:lnTo>
                    <a:pt x="0" y="84716"/>
                  </a:lnTo>
                  <a:lnTo>
                    <a:pt x="0" y="0"/>
                  </a:lnTo>
                  <a:close/>
                  <a:moveTo>
                    <a:pt x="29853" y="76648"/>
                  </a:moveTo>
                  <a:cubicBezTo>
                    <a:pt x="51637" y="76648"/>
                    <a:pt x="65353" y="62125"/>
                    <a:pt x="65353" y="43569"/>
                  </a:cubicBezTo>
                  <a:lnTo>
                    <a:pt x="65353" y="43569"/>
                  </a:lnTo>
                  <a:cubicBezTo>
                    <a:pt x="65353" y="25012"/>
                    <a:pt x="51637" y="9682"/>
                    <a:pt x="29853" y="9682"/>
                  </a:cubicBezTo>
                  <a:lnTo>
                    <a:pt x="9682" y="9682"/>
                  </a:lnTo>
                  <a:lnTo>
                    <a:pt x="9682" y="76648"/>
                  </a:lnTo>
                  <a:lnTo>
                    <a:pt x="29853" y="76648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9Slide.vn 60">
              <a:extLst>
                <a:ext uri="{FF2B5EF4-FFF2-40B4-BE49-F238E27FC236}">
                  <a16:creationId xmlns:a16="http://schemas.microsoft.com/office/drawing/2014/main" id="{E5296669-6063-44D3-BF1A-4A845985BAD5}"/>
                </a:ext>
              </a:extLst>
            </p:cNvPr>
            <p:cNvSpPr/>
            <p:nvPr/>
          </p:nvSpPr>
          <p:spPr>
            <a:xfrm>
              <a:off x="5350494" y="997233"/>
              <a:ext cx="74227" cy="87136"/>
            </a:xfrm>
            <a:custGeom>
              <a:avLst/>
              <a:gdLst>
                <a:gd name="connsiteX0" fmla="*/ 64546 w 74227"/>
                <a:gd name="connsiteY0" fmla="*/ 87137 h 87136"/>
                <a:gd name="connsiteX1" fmla="*/ 11295 w 74227"/>
                <a:gd name="connsiteY1" fmla="*/ 19364 h 87136"/>
                <a:gd name="connsiteX2" fmla="*/ 11295 w 74227"/>
                <a:gd name="connsiteY2" fmla="*/ 87137 h 87136"/>
                <a:gd name="connsiteX3" fmla="*/ 0 w 74227"/>
                <a:gd name="connsiteY3" fmla="*/ 87137 h 87136"/>
                <a:gd name="connsiteX4" fmla="*/ 0 w 74227"/>
                <a:gd name="connsiteY4" fmla="*/ 0 h 87136"/>
                <a:gd name="connsiteX5" fmla="*/ 10489 w 74227"/>
                <a:gd name="connsiteY5" fmla="*/ 0 h 87136"/>
                <a:gd name="connsiteX6" fmla="*/ 62125 w 74227"/>
                <a:gd name="connsiteY6" fmla="*/ 66160 h 87136"/>
                <a:gd name="connsiteX7" fmla="*/ 62125 w 74227"/>
                <a:gd name="connsiteY7" fmla="*/ 0 h 87136"/>
                <a:gd name="connsiteX8" fmla="*/ 74228 w 74227"/>
                <a:gd name="connsiteY8" fmla="*/ 0 h 87136"/>
                <a:gd name="connsiteX9" fmla="*/ 74228 w 74227"/>
                <a:gd name="connsiteY9" fmla="*/ 87137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227" h="87136">
                  <a:moveTo>
                    <a:pt x="64546" y="87137"/>
                  </a:moveTo>
                  <a:lnTo>
                    <a:pt x="11295" y="19364"/>
                  </a:lnTo>
                  <a:lnTo>
                    <a:pt x="11295" y="87137"/>
                  </a:lnTo>
                  <a:lnTo>
                    <a:pt x="0" y="87137"/>
                  </a:lnTo>
                  <a:lnTo>
                    <a:pt x="0" y="0"/>
                  </a:lnTo>
                  <a:lnTo>
                    <a:pt x="10489" y="0"/>
                  </a:lnTo>
                  <a:lnTo>
                    <a:pt x="62125" y="66160"/>
                  </a:lnTo>
                  <a:lnTo>
                    <a:pt x="62125" y="0"/>
                  </a:lnTo>
                  <a:lnTo>
                    <a:pt x="74228" y="0"/>
                  </a:lnTo>
                  <a:lnTo>
                    <a:pt x="74228" y="87137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9Slide.vn 61">
              <a:extLst>
                <a:ext uri="{FF2B5EF4-FFF2-40B4-BE49-F238E27FC236}">
                  <a16:creationId xmlns:a16="http://schemas.microsoft.com/office/drawing/2014/main" id="{15681CBE-F9FC-4E28-8499-04F5771193E8}"/>
                </a:ext>
              </a:extLst>
            </p:cNvPr>
            <p:cNvSpPr/>
            <p:nvPr/>
          </p:nvSpPr>
          <p:spPr>
            <a:xfrm>
              <a:off x="5351301" y="998040"/>
              <a:ext cx="71807" cy="85523"/>
            </a:xfrm>
            <a:custGeom>
              <a:avLst/>
              <a:gdLst>
                <a:gd name="connsiteX0" fmla="*/ 0 w 71807"/>
                <a:gd name="connsiteY0" fmla="*/ 0 h 85523"/>
                <a:gd name="connsiteX1" fmla="*/ 8875 w 71807"/>
                <a:gd name="connsiteY1" fmla="*/ 0 h 85523"/>
                <a:gd name="connsiteX2" fmla="*/ 62932 w 71807"/>
                <a:gd name="connsiteY2" fmla="*/ 68580 h 85523"/>
                <a:gd name="connsiteX3" fmla="*/ 62932 w 71807"/>
                <a:gd name="connsiteY3" fmla="*/ 0 h 85523"/>
                <a:gd name="connsiteX4" fmla="*/ 71807 w 71807"/>
                <a:gd name="connsiteY4" fmla="*/ 0 h 85523"/>
                <a:gd name="connsiteX5" fmla="*/ 71807 w 71807"/>
                <a:gd name="connsiteY5" fmla="*/ 85523 h 85523"/>
                <a:gd name="connsiteX6" fmla="*/ 64546 w 71807"/>
                <a:gd name="connsiteY6" fmla="*/ 85523 h 85523"/>
                <a:gd name="connsiteX7" fmla="*/ 9682 w 71807"/>
                <a:gd name="connsiteY7" fmla="*/ 15330 h 85523"/>
                <a:gd name="connsiteX8" fmla="*/ 9682 w 71807"/>
                <a:gd name="connsiteY8" fmla="*/ 85523 h 85523"/>
                <a:gd name="connsiteX9" fmla="*/ 0 w 71807"/>
                <a:gd name="connsiteY9" fmla="*/ 85523 h 8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807" h="85523">
                  <a:moveTo>
                    <a:pt x="0" y="0"/>
                  </a:moveTo>
                  <a:lnTo>
                    <a:pt x="8875" y="0"/>
                  </a:lnTo>
                  <a:lnTo>
                    <a:pt x="62932" y="68580"/>
                  </a:lnTo>
                  <a:lnTo>
                    <a:pt x="62932" y="0"/>
                  </a:lnTo>
                  <a:lnTo>
                    <a:pt x="71807" y="0"/>
                  </a:lnTo>
                  <a:lnTo>
                    <a:pt x="71807" y="85523"/>
                  </a:lnTo>
                  <a:lnTo>
                    <a:pt x="64546" y="85523"/>
                  </a:lnTo>
                  <a:lnTo>
                    <a:pt x="9682" y="15330"/>
                  </a:lnTo>
                  <a:lnTo>
                    <a:pt x="9682" y="85523"/>
                  </a:lnTo>
                  <a:lnTo>
                    <a:pt x="0" y="85523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9Slide.vn 62">
              <a:extLst>
                <a:ext uri="{FF2B5EF4-FFF2-40B4-BE49-F238E27FC236}">
                  <a16:creationId xmlns:a16="http://schemas.microsoft.com/office/drawing/2014/main" id="{D490338B-B0B3-485D-99FD-47D4F26CEF1A}"/>
                </a:ext>
              </a:extLst>
            </p:cNvPr>
            <p:cNvSpPr/>
            <p:nvPr/>
          </p:nvSpPr>
          <p:spPr>
            <a:xfrm>
              <a:off x="5445699" y="997233"/>
              <a:ext cx="64545" cy="87136"/>
            </a:xfrm>
            <a:custGeom>
              <a:avLst/>
              <a:gdLst>
                <a:gd name="connsiteX0" fmla="*/ 0 w 64545"/>
                <a:gd name="connsiteY0" fmla="*/ 87137 h 87136"/>
                <a:gd name="connsiteX1" fmla="*/ 0 w 64545"/>
                <a:gd name="connsiteY1" fmla="*/ 0 h 87136"/>
                <a:gd name="connsiteX2" fmla="*/ 63739 w 64545"/>
                <a:gd name="connsiteY2" fmla="*/ 0 h 87136"/>
                <a:gd name="connsiteX3" fmla="*/ 63739 w 64545"/>
                <a:gd name="connsiteY3" fmla="*/ 11296 h 87136"/>
                <a:gd name="connsiteX4" fmla="*/ 12102 w 64545"/>
                <a:gd name="connsiteY4" fmla="*/ 11296 h 87136"/>
                <a:gd name="connsiteX5" fmla="*/ 12102 w 64545"/>
                <a:gd name="connsiteY5" fmla="*/ 37921 h 87136"/>
                <a:gd name="connsiteX6" fmla="*/ 58898 w 64545"/>
                <a:gd name="connsiteY6" fmla="*/ 37921 h 87136"/>
                <a:gd name="connsiteX7" fmla="*/ 58898 w 64545"/>
                <a:gd name="connsiteY7" fmla="*/ 48409 h 87136"/>
                <a:gd name="connsiteX8" fmla="*/ 12102 w 64545"/>
                <a:gd name="connsiteY8" fmla="*/ 48409 h 87136"/>
                <a:gd name="connsiteX9" fmla="*/ 12102 w 64545"/>
                <a:gd name="connsiteY9" fmla="*/ 75841 h 87136"/>
                <a:gd name="connsiteX10" fmla="*/ 64546 w 64545"/>
                <a:gd name="connsiteY10" fmla="*/ 75841 h 87136"/>
                <a:gd name="connsiteX11" fmla="*/ 64546 w 64545"/>
                <a:gd name="connsiteY11" fmla="*/ 87137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545" h="87136">
                  <a:moveTo>
                    <a:pt x="0" y="87137"/>
                  </a:moveTo>
                  <a:lnTo>
                    <a:pt x="0" y="0"/>
                  </a:lnTo>
                  <a:lnTo>
                    <a:pt x="63739" y="0"/>
                  </a:lnTo>
                  <a:lnTo>
                    <a:pt x="63739" y="11296"/>
                  </a:lnTo>
                  <a:lnTo>
                    <a:pt x="12102" y="11296"/>
                  </a:lnTo>
                  <a:lnTo>
                    <a:pt x="12102" y="37921"/>
                  </a:lnTo>
                  <a:lnTo>
                    <a:pt x="58898" y="37921"/>
                  </a:lnTo>
                  <a:lnTo>
                    <a:pt x="58898" y="48409"/>
                  </a:lnTo>
                  <a:lnTo>
                    <a:pt x="12102" y="48409"/>
                  </a:lnTo>
                  <a:lnTo>
                    <a:pt x="12102" y="75841"/>
                  </a:lnTo>
                  <a:lnTo>
                    <a:pt x="64546" y="75841"/>
                  </a:lnTo>
                  <a:lnTo>
                    <a:pt x="64546" y="87137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9Slide.vn 63">
              <a:extLst>
                <a:ext uri="{FF2B5EF4-FFF2-40B4-BE49-F238E27FC236}">
                  <a16:creationId xmlns:a16="http://schemas.microsoft.com/office/drawing/2014/main" id="{30D13A1A-83B3-46C0-A909-2EF1F9606726}"/>
                </a:ext>
              </a:extLst>
            </p:cNvPr>
            <p:cNvSpPr/>
            <p:nvPr/>
          </p:nvSpPr>
          <p:spPr>
            <a:xfrm>
              <a:off x="5447313" y="998040"/>
              <a:ext cx="62125" cy="85523"/>
            </a:xfrm>
            <a:custGeom>
              <a:avLst/>
              <a:gdLst>
                <a:gd name="connsiteX0" fmla="*/ 0 w 62125"/>
                <a:gd name="connsiteY0" fmla="*/ 0 h 85523"/>
                <a:gd name="connsiteX1" fmla="*/ 61319 w 62125"/>
                <a:gd name="connsiteY1" fmla="*/ 0 h 85523"/>
                <a:gd name="connsiteX2" fmla="*/ 61319 w 62125"/>
                <a:gd name="connsiteY2" fmla="*/ 8875 h 85523"/>
                <a:gd name="connsiteX3" fmla="*/ 9682 w 62125"/>
                <a:gd name="connsiteY3" fmla="*/ 8875 h 85523"/>
                <a:gd name="connsiteX4" fmla="*/ 9682 w 62125"/>
                <a:gd name="connsiteY4" fmla="*/ 37921 h 85523"/>
                <a:gd name="connsiteX5" fmla="*/ 55671 w 62125"/>
                <a:gd name="connsiteY5" fmla="*/ 37921 h 85523"/>
                <a:gd name="connsiteX6" fmla="*/ 55671 w 62125"/>
                <a:gd name="connsiteY6" fmla="*/ 46796 h 85523"/>
                <a:gd name="connsiteX7" fmla="*/ 9682 w 62125"/>
                <a:gd name="connsiteY7" fmla="*/ 46796 h 85523"/>
                <a:gd name="connsiteX8" fmla="*/ 9682 w 62125"/>
                <a:gd name="connsiteY8" fmla="*/ 76648 h 85523"/>
                <a:gd name="connsiteX9" fmla="*/ 62125 w 62125"/>
                <a:gd name="connsiteY9" fmla="*/ 76648 h 85523"/>
                <a:gd name="connsiteX10" fmla="*/ 62125 w 62125"/>
                <a:gd name="connsiteY10" fmla="*/ 85523 h 85523"/>
                <a:gd name="connsiteX11" fmla="*/ 0 w 62125"/>
                <a:gd name="connsiteY11" fmla="*/ 85523 h 8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125" h="85523">
                  <a:moveTo>
                    <a:pt x="0" y="0"/>
                  </a:moveTo>
                  <a:lnTo>
                    <a:pt x="61319" y="0"/>
                  </a:lnTo>
                  <a:lnTo>
                    <a:pt x="61319" y="8875"/>
                  </a:lnTo>
                  <a:lnTo>
                    <a:pt x="9682" y="8875"/>
                  </a:lnTo>
                  <a:lnTo>
                    <a:pt x="9682" y="37921"/>
                  </a:lnTo>
                  <a:lnTo>
                    <a:pt x="55671" y="37921"/>
                  </a:lnTo>
                  <a:lnTo>
                    <a:pt x="55671" y="46796"/>
                  </a:lnTo>
                  <a:lnTo>
                    <a:pt x="9682" y="46796"/>
                  </a:lnTo>
                  <a:lnTo>
                    <a:pt x="9682" y="76648"/>
                  </a:lnTo>
                  <a:lnTo>
                    <a:pt x="62125" y="76648"/>
                  </a:lnTo>
                  <a:lnTo>
                    <a:pt x="62125" y="85523"/>
                  </a:lnTo>
                  <a:lnTo>
                    <a:pt x="0" y="85523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9Slide.vn 64">
              <a:extLst>
                <a:ext uri="{FF2B5EF4-FFF2-40B4-BE49-F238E27FC236}">
                  <a16:creationId xmlns:a16="http://schemas.microsoft.com/office/drawing/2014/main" id="{E4EA10C7-0F62-4F1D-94D2-2F57D1E1D6ED}"/>
                </a:ext>
              </a:extLst>
            </p:cNvPr>
            <p:cNvSpPr/>
            <p:nvPr/>
          </p:nvSpPr>
          <p:spPr>
            <a:xfrm>
              <a:off x="5521541" y="997233"/>
              <a:ext cx="65390" cy="88750"/>
            </a:xfrm>
            <a:custGeom>
              <a:avLst/>
              <a:gdLst>
                <a:gd name="connsiteX0" fmla="*/ 36307 w 65390"/>
                <a:gd name="connsiteY0" fmla="*/ 88751 h 88750"/>
                <a:gd name="connsiteX1" fmla="*/ 807 w 65390"/>
                <a:gd name="connsiteY1" fmla="*/ 75035 h 88750"/>
                <a:gd name="connsiteX2" fmla="*/ 0 w 65390"/>
                <a:gd name="connsiteY2" fmla="*/ 74228 h 88750"/>
                <a:gd name="connsiteX3" fmla="*/ 7262 w 65390"/>
                <a:gd name="connsiteY3" fmla="*/ 65353 h 88750"/>
                <a:gd name="connsiteX4" fmla="*/ 8068 w 65390"/>
                <a:gd name="connsiteY4" fmla="*/ 66160 h 88750"/>
                <a:gd name="connsiteX5" fmla="*/ 36307 w 65390"/>
                <a:gd name="connsiteY5" fmla="*/ 78262 h 88750"/>
                <a:gd name="connsiteX6" fmla="*/ 54057 w 65390"/>
                <a:gd name="connsiteY6" fmla="*/ 65353 h 88750"/>
                <a:gd name="connsiteX7" fmla="*/ 33080 w 65390"/>
                <a:gd name="connsiteY7" fmla="*/ 50023 h 88750"/>
                <a:gd name="connsiteX8" fmla="*/ 4034 w 65390"/>
                <a:gd name="connsiteY8" fmla="*/ 24205 h 88750"/>
                <a:gd name="connsiteX9" fmla="*/ 33080 w 65390"/>
                <a:gd name="connsiteY9" fmla="*/ 0 h 88750"/>
                <a:gd name="connsiteX10" fmla="*/ 63739 w 65390"/>
                <a:gd name="connsiteY10" fmla="*/ 10489 h 88750"/>
                <a:gd name="connsiteX11" fmla="*/ 64546 w 65390"/>
                <a:gd name="connsiteY11" fmla="*/ 11296 h 88750"/>
                <a:gd name="connsiteX12" fmla="*/ 57285 w 65390"/>
                <a:gd name="connsiteY12" fmla="*/ 20171 h 88750"/>
                <a:gd name="connsiteX13" fmla="*/ 56478 w 65390"/>
                <a:gd name="connsiteY13" fmla="*/ 19364 h 88750"/>
                <a:gd name="connsiteX14" fmla="*/ 32273 w 65390"/>
                <a:gd name="connsiteY14" fmla="*/ 10489 h 88750"/>
                <a:gd name="connsiteX15" fmla="*/ 15330 w 65390"/>
                <a:gd name="connsiteY15" fmla="*/ 23398 h 88750"/>
                <a:gd name="connsiteX16" fmla="*/ 37114 w 65390"/>
                <a:gd name="connsiteY16" fmla="*/ 38727 h 88750"/>
                <a:gd name="connsiteX17" fmla="*/ 65353 w 65390"/>
                <a:gd name="connsiteY17" fmla="*/ 63739 h 88750"/>
                <a:gd name="connsiteX18" fmla="*/ 36307 w 65390"/>
                <a:gd name="connsiteY18" fmla="*/ 88751 h 8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390" h="88750">
                  <a:moveTo>
                    <a:pt x="36307" y="88751"/>
                  </a:moveTo>
                  <a:cubicBezTo>
                    <a:pt x="22591" y="88751"/>
                    <a:pt x="11296" y="84717"/>
                    <a:pt x="807" y="75035"/>
                  </a:cubicBezTo>
                  <a:lnTo>
                    <a:pt x="0" y="74228"/>
                  </a:lnTo>
                  <a:lnTo>
                    <a:pt x="7262" y="65353"/>
                  </a:lnTo>
                  <a:lnTo>
                    <a:pt x="8068" y="66160"/>
                  </a:lnTo>
                  <a:cubicBezTo>
                    <a:pt x="16943" y="74228"/>
                    <a:pt x="25012" y="78262"/>
                    <a:pt x="36307" y="78262"/>
                  </a:cubicBezTo>
                  <a:cubicBezTo>
                    <a:pt x="46796" y="78262"/>
                    <a:pt x="54057" y="72614"/>
                    <a:pt x="54057" y="65353"/>
                  </a:cubicBezTo>
                  <a:cubicBezTo>
                    <a:pt x="54057" y="58091"/>
                    <a:pt x="50830" y="54057"/>
                    <a:pt x="33080" y="50023"/>
                  </a:cubicBezTo>
                  <a:cubicBezTo>
                    <a:pt x="15330" y="45989"/>
                    <a:pt x="4034" y="40341"/>
                    <a:pt x="4034" y="24205"/>
                  </a:cubicBezTo>
                  <a:cubicBezTo>
                    <a:pt x="4034" y="9682"/>
                    <a:pt x="16136" y="0"/>
                    <a:pt x="33080" y="0"/>
                  </a:cubicBezTo>
                  <a:cubicBezTo>
                    <a:pt x="45182" y="0"/>
                    <a:pt x="54057" y="3227"/>
                    <a:pt x="63739" y="10489"/>
                  </a:cubicBezTo>
                  <a:lnTo>
                    <a:pt x="64546" y="11296"/>
                  </a:lnTo>
                  <a:lnTo>
                    <a:pt x="57285" y="20171"/>
                  </a:lnTo>
                  <a:lnTo>
                    <a:pt x="56478" y="19364"/>
                  </a:lnTo>
                  <a:cubicBezTo>
                    <a:pt x="49216" y="12909"/>
                    <a:pt x="41148" y="10489"/>
                    <a:pt x="32273" y="10489"/>
                  </a:cubicBezTo>
                  <a:cubicBezTo>
                    <a:pt x="21784" y="10489"/>
                    <a:pt x="15330" y="15330"/>
                    <a:pt x="15330" y="23398"/>
                  </a:cubicBezTo>
                  <a:cubicBezTo>
                    <a:pt x="15330" y="30659"/>
                    <a:pt x="18557" y="35500"/>
                    <a:pt x="37114" y="38727"/>
                  </a:cubicBezTo>
                  <a:cubicBezTo>
                    <a:pt x="57285" y="43568"/>
                    <a:pt x="65353" y="50830"/>
                    <a:pt x="65353" y="63739"/>
                  </a:cubicBezTo>
                  <a:cubicBezTo>
                    <a:pt x="66160" y="78262"/>
                    <a:pt x="54057" y="88751"/>
                    <a:pt x="36307" y="88751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9Slide.vn 65">
              <a:extLst>
                <a:ext uri="{FF2B5EF4-FFF2-40B4-BE49-F238E27FC236}">
                  <a16:creationId xmlns:a16="http://schemas.microsoft.com/office/drawing/2014/main" id="{B01B53C4-62D7-4A4A-95C7-B1ECAC964458}"/>
                </a:ext>
              </a:extLst>
            </p:cNvPr>
            <p:cNvSpPr/>
            <p:nvPr/>
          </p:nvSpPr>
          <p:spPr>
            <a:xfrm>
              <a:off x="5523154" y="997233"/>
              <a:ext cx="64545" cy="87136"/>
            </a:xfrm>
            <a:custGeom>
              <a:avLst/>
              <a:gdLst>
                <a:gd name="connsiteX0" fmla="*/ 0 w 64545"/>
                <a:gd name="connsiteY0" fmla="*/ 73421 h 87136"/>
                <a:gd name="connsiteX1" fmla="*/ 5648 w 64545"/>
                <a:gd name="connsiteY1" fmla="*/ 66160 h 87136"/>
                <a:gd name="connsiteX2" fmla="*/ 34693 w 64545"/>
                <a:gd name="connsiteY2" fmla="*/ 78262 h 87136"/>
                <a:gd name="connsiteX3" fmla="*/ 53250 w 64545"/>
                <a:gd name="connsiteY3" fmla="*/ 63739 h 87136"/>
                <a:gd name="connsiteX4" fmla="*/ 53250 w 64545"/>
                <a:gd name="connsiteY4" fmla="*/ 63739 h 87136"/>
                <a:gd name="connsiteX5" fmla="*/ 31466 w 64545"/>
                <a:gd name="connsiteY5" fmla="*/ 47603 h 87136"/>
                <a:gd name="connsiteX6" fmla="*/ 3227 w 64545"/>
                <a:gd name="connsiteY6" fmla="*/ 23398 h 87136"/>
                <a:gd name="connsiteX7" fmla="*/ 3227 w 64545"/>
                <a:gd name="connsiteY7" fmla="*/ 23398 h 87136"/>
                <a:gd name="connsiteX8" fmla="*/ 31466 w 64545"/>
                <a:gd name="connsiteY8" fmla="*/ 0 h 87136"/>
                <a:gd name="connsiteX9" fmla="*/ 61319 w 64545"/>
                <a:gd name="connsiteY9" fmla="*/ 10489 h 87136"/>
                <a:gd name="connsiteX10" fmla="*/ 55671 w 64545"/>
                <a:gd name="connsiteY10" fmla="*/ 17750 h 87136"/>
                <a:gd name="connsiteX11" fmla="*/ 31466 w 64545"/>
                <a:gd name="connsiteY11" fmla="*/ 8875 h 87136"/>
                <a:gd name="connsiteX12" fmla="*/ 13716 w 64545"/>
                <a:gd name="connsiteY12" fmla="*/ 22591 h 87136"/>
                <a:gd name="connsiteX13" fmla="*/ 13716 w 64545"/>
                <a:gd name="connsiteY13" fmla="*/ 22591 h 87136"/>
                <a:gd name="connsiteX14" fmla="*/ 37114 w 64545"/>
                <a:gd name="connsiteY14" fmla="*/ 38727 h 87136"/>
                <a:gd name="connsiteX15" fmla="*/ 64546 w 64545"/>
                <a:gd name="connsiteY15" fmla="*/ 62932 h 87136"/>
                <a:gd name="connsiteX16" fmla="*/ 64546 w 64545"/>
                <a:gd name="connsiteY16" fmla="*/ 62932 h 87136"/>
                <a:gd name="connsiteX17" fmla="*/ 35500 w 64545"/>
                <a:gd name="connsiteY17" fmla="*/ 87137 h 87136"/>
                <a:gd name="connsiteX18" fmla="*/ 0 w 64545"/>
                <a:gd name="connsiteY18" fmla="*/ 73421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545" h="87136">
                  <a:moveTo>
                    <a:pt x="0" y="73421"/>
                  </a:moveTo>
                  <a:lnTo>
                    <a:pt x="5648" y="66160"/>
                  </a:lnTo>
                  <a:cubicBezTo>
                    <a:pt x="14523" y="74228"/>
                    <a:pt x="23398" y="78262"/>
                    <a:pt x="34693" y="78262"/>
                  </a:cubicBezTo>
                  <a:cubicBezTo>
                    <a:pt x="45989" y="78262"/>
                    <a:pt x="53250" y="71807"/>
                    <a:pt x="53250" y="63739"/>
                  </a:cubicBezTo>
                  <a:lnTo>
                    <a:pt x="53250" y="63739"/>
                  </a:lnTo>
                  <a:cubicBezTo>
                    <a:pt x="53250" y="55671"/>
                    <a:pt x="49216" y="51637"/>
                    <a:pt x="31466" y="47603"/>
                  </a:cubicBezTo>
                  <a:cubicBezTo>
                    <a:pt x="12102" y="43568"/>
                    <a:pt x="3227" y="37114"/>
                    <a:pt x="3227" y="23398"/>
                  </a:cubicBezTo>
                  <a:lnTo>
                    <a:pt x="3227" y="23398"/>
                  </a:lnTo>
                  <a:cubicBezTo>
                    <a:pt x="3227" y="10489"/>
                    <a:pt x="15330" y="0"/>
                    <a:pt x="31466" y="0"/>
                  </a:cubicBezTo>
                  <a:cubicBezTo>
                    <a:pt x="43568" y="0"/>
                    <a:pt x="52444" y="3227"/>
                    <a:pt x="61319" y="10489"/>
                  </a:cubicBezTo>
                  <a:lnTo>
                    <a:pt x="55671" y="17750"/>
                  </a:lnTo>
                  <a:cubicBezTo>
                    <a:pt x="47603" y="11296"/>
                    <a:pt x="39534" y="8875"/>
                    <a:pt x="31466" y="8875"/>
                  </a:cubicBezTo>
                  <a:cubicBezTo>
                    <a:pt x="20171" y="8875"/>
                    <a:pt x="13716" y="14523"/>
                    <a:pt x="13716" y="22591"/>
                  </a:cubicBezTo>
                  <a:lnTo>
                    <a:pt x="13716" y="22591"/>
                  </a:lnTo>
                  <a:cubicBezTo>
                    <a:pt x="13716" y="30659"/>
                    <a:pt x="17750" y="35500"/>
                    <a:pt x="37114" y="38727"/>
                  </a:cubicBezTo>
                  <a:cubicBezTo>
                    <a:pt x="55671" y="42762"/>
                    <a:pt x="64546" y="50023"/>
                    <a:pt x="64546" y="62932"/>
                  </a:cubicBezTo>
                  <a:lnTo>
                    <a:pt x="64546" y="62932"/>
                  </a:lnTo>
                  <a:cubicBezTo>
                    <a:pt x="64546" y="77455"/>
                    <a:pt x="52444" y="87137"/>
                    <a:pt x="35500" y="87137"/>
                  </a:cubicBezTo>
                  <a:cubicBezTo>
                    <a:pt x="20977" y="87137"/>
                    <a:pt x="9682" y="83103"/>
                    <a:pt x="0" y="73421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9Slide.vn 66">
              <a:extLst>
                <a:ext uri="{FF2B5EF4-FFF2-40B4-BE49-F238E27FC236}">
                  <a16:creationId xmlns:a16="http://schemas.microsoft.com/office/drawing/2014/main" id="{3C5CEA42-224C-489A-99A6-FBC173649BC4}"/>
                </a:ext>
              </a:extLst>
            </p:cNvPr>
            <p:cNvSpPr/>
            <p:nvPr/>
          </p:nvSpPr>
          <p:spPr>
            <a:xfrm>
              <a:off x="5598189" y="997233"/>
              <a:ext cx="65391" cy="88750"/>
            </a:xfrm>
            <a:custGeom>
              <a:avLst/>
              <a:gdLst>
                <a:gd name="connsiteX0" fmla="*/ 36307 w 65391"/>
                <a:gd name="connsiteY0" fmla="*/ 88751 h 88750"/>
                <a:gd name="connsiteX1" fmla="*/ 807 w 65391"/>
                <a:gd name="connsiteY1" fmla="*/ 75035 h 88750"/>
                <a:gd name="connsiteX2" fmla="*/ 0 w 65391"/>
                <a:gd name="connsiteY2" fmla="*/ 74228 h 88750"/>
                <a:gd name="connsiteX3" fmla="*/ 7262 w 65391"/>
                <a:gd name="connsiteY3" fmla="*/ 65353 h 88750"/>
                <a:gd name="connsiteX4" fmla="*/ 8068 w 65391"/>
                <a:gd name="connsiteY4" fmla="*/ 66160 h 88750"/>
                <a:gd name="connsiteX5" fmla="*/ 36307 w 65391"/>
                <a:gd name="connsiteY5" fmla="*/ 78262 h 88750"/>
                <a:gd name="connsiteX6" fmla="*/ 54057 w 65391"/>
                <a:gd name="connsiteY6" fmla="*/ 65353 h 88750"/>
                <a:gd name="connsiteX7" fmla="*/ 33080 w 65391"/>
                <a:gd name="connsiteY7" fmla="*/ 50023 h 88750"/>
                <a:gd name="connsiteX8" fmla="*/ 4034 w 65391"/>
                <a:gd name="connsiteY8" fmla="*/ 24205 h 88750"/>
                <a:gd name="connsiteX9" fmla="*/ 33080 w 65391"/>
                <a:gd name="connsiteY9" fmla="*/ 0 h 88750"/>
                <a:gd name="connsiteX10" fmla="*/ 63739 w 65391"/>
                <a:gd name="connsiteY10" fmla="*/ 10489 h 88750"/>
                <a:gd name="connsiteX11" fmla="*/ 64546 w 65391"/>
                <a:gd name="connsiteY11" fmla="*/ 11296 h 88750"/>
                <a:gd name="connsiteX12" fmla="*/ 57285 w 65391"/>
                <a:gd name="connsiteY12" fmla="*/ 20171 h 88750"/>
                <a:gd name="connsiteX13" fmla="*/ 56478 w 65391"/>
                <a:gd name="connsiteY13" fmla="*/ 19364 h 88750"/>
                <a:gd name="connsiteX14" fmla="*/ 32273 w 65391"/>
                <a:gd name="connsiteY14" fmla="*/ 10489 h 88750"/>
                <a:gd name="connsiteX15" fmla="*/ 15330 w 65391"/>
                <a:gd name="connsiteY15" fmla="*/ 23398 h 88750"/>
                <a:gd name="connsiteX16" fmla="*/ 37114 w 65391"/>
                <a:gd name="connsiteY16" fmla="*/ 38727 h 88750"/>
                <a:gd name="connsiteX17" fmla="*/ 65353 w 65391"/>
                <a:gd name="connsiteY17" fmla="*/ 63739 h 88750"/>
                <a:gd name="connsiteX18" fmla="*/ 36307 w 65391"/>
                <a:gd name="connsiteY18" fmla="*/ 88751 h 8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391" h="88750">
                  <a:moveTo>
                    <a:pt x="36307" y="88751"/>
                  </a:moveTo>
                  <a:cubicBezTo>
                    <a:pt x="22591" y="88751"/>
                    <a:pt x="11296" y="84717"/>
                    <a:pt x="807" y="75035"/>
                  </a:cubicBezTo>
                  <a:lnTo>
                    <a:pt x="0" y="74228"/>
                  </a:lnTo>
                  <a:lnTo>
                    <a:pt x="7262" y="65353"/>
                  </a:lnTo>
                  <a:lnTo>
                    <a:pt x="8068" y="66160"/>
                  </a:lnTo>
                  <a:cubicBezTo>
                    <a:pt x="16943" y="74228"/>
                    <a:pt x="25012" y="78262"/>
                    <a:pt x="36307" y="78262"/>
                  </a:cubicBezTo>
                  <a:cubicBezTo>
                    <a:pt x="46796" y="78262"/>
                    <a:pt x="54057" y="72614"/>
                    <a:pt x="54057" y="65353"/>
                  </a:cubicBezTo>
                  <a:cubicBezTo>
                    <a:pt x="54057" y="58091"/>
                    <a:pt x="50830" y="54057"/>
                    <a:pt x="33080" y="50023"/>
                  </a:cubicBezTo>
                  <a:cubicBezTo>
                    <a:pt x="15330" y="45989"/>
                    <a:pt x="4034" y="40341"/>
                    <a:pt x="4034" y="24205"/>
                  </a:cubicBezTo>
                  <a:cubicBezTo>
                    <a:pt x="4034" y="9682"/>
                    <a:pt x="16136" y="0"/>
                    <a:pt x="33080" y="0"/>
                  </a:cubicBezTo>
                  <a:cubicBezTo>
                    <a:pt x="45182" y="0"/>
                    <a:pt x="54057" y="3227"/>
                    <a:pt x="63739" y="10489"/>
                  </a:cubicBezTo>
                  <a:lnTo>
                    <a:pt x="64546" y="11296"/>
                  </a:lnTo>
                  <a:lnTo>
                    <a:pt x="57285" y="20171"/>
                  </a:lnTo>
                  <a:lnTo>
                    <a:pt x="56478" y="19364"/>
                  </a:lnTo>
                  <a:cubicBezTo>
                    <a:pt x="49216" y="12909"/>
                    <a:pt x="41148" y="10489"/>
                    <a:pt x="32273" y="10489"/>
                  </a:cubicBezTo>
                  <a:cubicBezTo>
                    <a:pt x="21784" y="10489"/>
                    <a:pt x="15330" y="15330"/>
                    <a:pt x="15330" y="23398"/>
                  </a:cubicBezTo>
                  <a:cubicBezTo>
                    <a:pt x="15330" y="30659"/>
                    <a:pt x="18557" y="35500"/>
                    <a:pt x="37114" y="38727"/>
                  </a:cubicBezTo>
                  <a:cubicBezTo>
                    <a:pt x="57285" y="43568"/>
                    <a:pt x="65353" y="50830"/>
                    <a:pt x="65353" y="63739"/>
                  </a:cubicBezTo>
                  <a:cubicBezTo>
                    <a:pt x="66160" y="78262"/>
                    <a:pt x="54057" y="88751"/>
                    <a:pt x="36307" y="88751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9Slide.vn 67">
              <a:extLst>
                <a:ext uri="{FF2B5EF4-FFF2-40B4-BE49-F238E27FC236}">
                  <a16:creationId xmlns:a16="http://schemas.microsoft.com/office/drawing/2014/main" id="{293C3AB6-7E21-40CC-BB5E-29AF41BB7A3C}"/>
                </a:ext>
              </a:extLst>
            </p:cNvPr>
            <p:cNvSpPr/>
            <p:nvPr/>
          </p:nvSpPr>
          <p:spPr>
            <a:xfrm>
              <a:off x="5599803" y="997233"/>
              <a:ext cx="64545" cy="87136"/>
            </a:xfrm>
            <a:custGeom>
              <a:avLst/>
              <a:gdLst>
                <a:gd name="connsiteX0" fmla="*/ 0 w 64545"/>
                <a:gd name="connsiteY0" fmla="*/ 73421 h 87136"/>
                <a:gd name="connsiteX1" fmla="*/ 5648 w 64545"/>
                <a:gd name="connsiteY1" fmla="*/ 66160 h 87136"/>
                <a:gd name="connsiteX2" fmla="*/ 34693 w 64545"/>
                <a:gd name="connsiteY2" fmla="*/ 78262 h 87136"/>
                <a:gd name="connsiteX3" fmla="*/ 53250 w 64545"/>
                <a:gd name="connsiteY3" fmla="*/ 63739 h 87136"/>
                <a:gd name="connsiteX4" fmla="*/ 53250 w 64545"/>
                <a:gd name="connsiteY4" fmla="*/ 63739 h 87136"/>
                <a:gd name="connsiteX5" fmla="*/ 31466 w 64545"/>
                <a:gd name="connsiteY5" fmla="*/ 47603 h 87136"/>
                <a:gd name="connsiteX6" fmla="*/ 3227 w 64545"/>
                <a:gd name="connsiteY6" fmla="*/ 23398 h 87136"/>
                <a:gd name="connsiteX7" fmla="*/ 3227 w 64545"/>
                <a:gd name="connsiteY7" fmla="*/ 23398 h 87136"/>
                <a:gd name="connsiteX8" fmla="*/ 31466 w 64545"/>
                <a:gd name="connsiteY8" fmla="*/ 0 h 87136"/>
                <a:gd name="connsiteX9" fmla="*/ 61318 w 64545"/>
                <a:gd name="connsiteY9" fmla="*/ 10489 h 87136"/>
                <a:gd name="connsiteX10" fmla="*/ 55671 w 64545"/>
                <a:gd name="connsiteY10" fmla="*/ 17750 h 87136"/>
                <a:gd name="connsiteX11" fmla="*/ 31466 w 64545"/>
                <a:gd name="connsiteY11" fmla="*/ 8875 h 87136"/>
                <a:gd name="connsiteX12" fmla="*/ 13716 w 64545"/>
                <a:gd name="connsiteY12" fmla="*/ 22591 h 87136"/>
                <a:gd name="connsiteX13" fmla="*/ 13716 w 64545"/>
                <a:gd name="connsiteY13" fmla="*/ 22591 h 87136"/>
                <a:gd name="connsiteX14" fmla="*/ 37114 w 64545"/>
                <a:gd name="connsiteY14" fmla="*/ 38727 h 87136"/>
                <a:gd name="connsiteX15" fmla="*/ 64546 w 64545"/>
                <a:gd name="connsiteY15" fmla="*/ 62932 h 87136"/>
                <a:gd name="connsiteX16" fmla="*/ 64546 w 64545"/>
                <a:gd name="connsiteY16" fmla="*/ 62932 h 87136"/>
                <a:gd name="connsiteX17" fmla="*/ 35500 w 64545"/>
                <a:gd name="connsiteY17" fmla="*/ 87137 h 87136"/>
                <a:gd name="connsiteX18" fmla="*/ 0 w 64545"/>
                <a:gd name="connsiteY18" fmla="*/ 73421 h 8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545" h="87136">
                  <a:moveTo>
                    <a:pt x="0" y="73421"/>
                  </a:moveTo>
                  <a:lnTo>
                    <a:pt x="5648" y="66160"/>
                  </a:lnTo>
                  <a:cubicBezTo>
                    <a:pt x="14523" y="74228"/>
                    <a:pt x="23398" y="78262"/>
                    <a:pt x="34693" y="78262"/>
                  </a:cubicBezTo>
                  <a:cubicBezTo>
                    <a:pt x="45989" y="78262"/>
                    <a:pt x="53250" y="71807"/>
                    <a:pt x="53250" y="63739"/>
                  </a:cubicBezTo>
                  <a:lnTo>
                    <a:pt x="53250" y="63739"/>
                  </a:lnTo>
                  <a:cubicBezTo>
                    <a:pt x="53250" y="55671"/>
                    <a:pt x="49216" y="51637"/>
                    <a:pt x="31466" y="47603"/>
                  </a:cubicBezTo>
                  <a:cubicBezTo>
                    <a:pt x="12102" y="43568"/>
                    <a:pt x="3227" y="37114"/>
                    <a:pt x="3227" y="23398"/>
                  </a:cubicBezTo>
                  <a:lnTo>
                    <a:pt x="3227" y="23398"/>
                  </a:lnTo>
                  <a:cubicBezTo>
                    <a:pt x="3227" y="10489"/>
                    <a:pt x="15330" y="0"/>
                    <a:pt x="31466" y="0"/>
                  </a:cubicBezTo>
                  <a:cubicBezTo>
                    <a:pt x="44375" y="0"/>
                    <a:pt x="52444" y="3227"/>
                    <a:pt x="61318" y="10489"/>
                  </a:cubicBezTo>
                  <a:lnTo>
                    <a:pt x="55671" y="17750"/>
                  </a:lnTo>
                  <a:cubicBezTo>
                    <a:pt x="47603" y="11296"/>
                    <a:pt x="39534" y="8875"/>
                    <a:pt x="31466" y="8875"/>
                  </a:cubicBezTo>
                  <a:cubicBezTo>
                    <a:pt x="20171" y="8875"/>
                    <a:pt x="13716" y="14523"/>
                    <a:pt x="13716" y="22591"/>
                  </a:cubicBezTo>
                  <a:lnTo>
                    <a:pt x="13716" y="22591"/>
                  </a:lnTo>
                  <a:cubicBezTo>
                    <a:pt x="13716" y="30659"/>
                    <a:pt x="17750" y="35500"/>
                    <a:pt x="37114" y="38727"/>
                  </a:cubicBezTo>
                  <a:cubicBezTo>
                    <a:pt x="55671" y="42762"/>
                    <a:pt x="64546" y="50023"/>
                    <a:pt x="64546" y="62932"/>
                  </a:cubicBezTo>
                  <a:lnTo>
                    <a:pt x="64546" y="62932"/>
                  </a:lnTo>
                  <a:cubicBezTo>
                    <a:pt x="64546" y="77455"/>
                    <a:pt x="52444" y="87137"/>
                    <a:pt x="35500" y="87137"/>
                  </a:cubicBezTo>
                  <a:cubicBezTo>
                    <a:pt x="20977" y="87137"/>
                    <a:pt x="9682" y="83103"/>
                    <a:pt x="0" y="73421"/>
                  </a:cubicBezTo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9Slide.vn 68">
              <a:extLst>
                <a:ext uri="{FF2B5EF4-FFF2-40B4-BE49-F238E27FC236}">
                  <a16:creationId xmlns:a16="http://schemas.microsoft.com/office/drawing/2014/main" id="{98C337A7-A6CC-45FF-AF83-38BE9401BEAD}"/>
                </a:ext>
              </a:extLst>
            </p:cNvPr>
            <p:cNvSpPr/>
            <p:nvPr/>
          </p:nvSpPr>
          <p:spPr>
            <a:xfrm>
              <a:off x="4730047" y="736629"/>
              <a:ext cx="4840" cy="371945"/>
            </a:xfrm>
            <a:custGeom>
              <a:avLst/>
              <a:gdLst>
                <a:gd name="connsiteX0" fmla="*/ 0 w 4840"/>
                <a:gd name="connsiteY0" fmla="*/ 0 h 371945"/>
                <a:gd name="connsiteX1" fmla="*/ 4841 w 4840"/>
                <a:gd name="connsiteY1" fmla="*/ 0 h 371945"/>
                <a:gd name="connsiteX2" fmla="*/ 4841 w 4840"/>
                <a:gd name="connsiteY2" fmla="*/ 371946 h 371945"/>
                <a:gd name="connsiteX3" fmla="*/ 0 w 4840"/>
                <a:gd name="connsiteY3" fmla="*/ 371946 h 371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40" h="371945">
                  <a:moveTo>
                    <a:pt x="0" y="0"/>
                  </a:moveTo>
                  <a:lnTo>
                    <a:pt x="4841" y="0"/>
                  </a:lnTo>
                  <a:lnTo>
                    <a:pt x="4841" y="371946"/>
                  </a:lnTo>
                  <a:lnTo>
                    <a:pt x="0" y="371946"/>
                  </a:lnTo>
                  <a:close/>
                </a:path>
              </a:pathLst>
            </a:custGeom>
            <a:solidFill>
              <a:srgbClr val="FFFFFF"/>
            </a:solidFill>
            <a:ln w="806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78" name="9Slide.vn 30">
            <a:extLst>
              <a:ext uri="{FF2B5EF4-FFF2-40B4-BE49-F238E27FC236}">
                <a16:creationId xmlns:a16="http://schemas.microsoft.com/office/drawing/2014/main" id="{9E1E6D5B-E2E1-4EB6-B62B-52E86D9A11A8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962513" cy="775338"/>
          </a:xfrm>
          <a:prstGeom prst="line">
            <a:avLst/>
          </a:prstGeom>
          <a:ln w="19050" cap="rnd">
            <a:gradFill>
              <a:gsLst>
                <a:gs pos="0">
                  <a:srgbClr val="D7E365">
                    <a:alpha val="0"/>
                  </a:srgbClr>
                </a:gs>
                <a:gs pos="100000">
                  <a:schemeClr val="bg1"/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9Slide.vn 32">
            <a:extLst>
              <a:ext uri="{FF2B5EF4-FFF2-40B4-BE49-F238E27FC236}">
                <a16:creationId xmlns:a16="http://schemas.microsoft.com/office/drawing/2014/main" id="{8A64D3A3-644E-4AF3-B797-ECDCB6593B0E}"/>
              </a:ext>
            </a:extLst>
          </p:cNvPr>
          <p:cNvCxnSpPr>
            <a:cxnSpLocks/>
          </p:cNvCxnSpPr>
          <p:nvPr/>
        </p:nvCxnSpPr>
        <p:spPr>
          <a:xfrm>
            <a:off x="2755212" y="5453106"/>
            <a:ext cx="1232588" cy="992893"/>
          </a:xfrm>
          <a:prstGeom prst="line">
            <a:avLst/>
          </a:prstGeom>
          <a:ln w="19050" cap="rnd">
            <a:gradFill>
              <a:gsLst>
                <a:gs pos="0">
                  <a:srgbClr val="D7E365">
                    <a:alpha val="0"/>
                  </a:srgbClr>
                </a:gs>
                <a:gs pos="100000">
                  <a:schemeClr val="bg1">
                    <a:alpha val="64000"/>
                  </a:schemeClr>
                </a:gs>
              </a:gsLst>
              <a:lin ang="5400000" scaled="1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9Slide.vn 7">
            <a:extLst>
              <a:ext uri="{FF2B5EF4-FFF2-40B4-BE49-F238E27FC236}">
                <a16:creationId xmlns:a16="http://schemas.microsoft.com/office/drawing/2014/main" id="{92DC1966-5A49-4164-9010-BD91928E4E6E}"/>
              </a:ext>
            </a:extLst>
          </p:cNvPr>
          <p:cNvSpPr txBox="1"/>
          <p:nvPr/>
        </p:nvSpPr>
        <p:spPr>
          <a:xfrm>
            <a:off x="3756801" y="2263790"/>
            <a:ext cx="486351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i="1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76000"/>
                    </a:prstClr>
                  </a:outerShdw>
                </a:effectLst>
                <a:latin typeface="SVN-Gotham Black" panose="02000604040000020004" pitchFamily="50" charset="0"/>
              </a:rPr>
              <a:t>THANK YOU</a:t>
            </a:r>
            <a:endParaRPr kumimoji="0" lang="en-US" sz="60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76000"/>
                  </a:prstClr>
                </a:outerShdw>
              </a:effectLst>
              <a:uLnTx/>
              <a:uFillTx/>
              <a:latin typeface="SVN-Gotham Black" panose="02000604040000020004" pitchFamily="50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D4C0DC2-396E-4E05-AE04-9B10C28BE8B3}"/>
              </a:ext>
            </a:extLst>
          </p:cNvPr>
          <p:cNvGrpSpPr/>
          <p:nvPr/>
        </p:nvGrpSpPr>
        <p:grpSpPr>
          <a:xfrm>
            <a:off x="7251786" y="3752243"/>
            <a:ext cx="4948826" cy="3105758"/>
            <a:chOff x="5660100" y="1851568"/>
            <a:chExt cx="7977427" cy="5006432"/>
          </a:xfrm>
        </p:grpSpPr>
        <p:sp>
          <p:nvSpPr>
            <p:cNvPr id="76" name="9Slide.vn 7">
              <a:extLst>
                <a:ext uri="{FF2B5EF4-FFF2-40B4-BE49-F238E27FC236}">
                  <a16:creationId xmlns:a16="http://schemas.microsoft.com/office/drawing/2014/main" id="{1A72A1F2-3701-4FF9-80D9-9C3E5BC3341A}"/>
                </a:ext>
              </a:extLst>
            </p:cNvPr>
            <p:cNvSpPr/>
            <p:nvPr/>
          </p:nvSpPr>
          <p:spPr>
            <a:xfrm>
              <a:off x="6396659" y="2033710"/>
              <a:ext cx="7240868" cy="4824290"/>
            </a:xfrm>
            <a:custGeom>
              <a:avLst/>
              <a:gdLst>
                <a:gd name="connsiteX0" fmla="*/ 3145138 w 7240867"/>
                <a:gd name="connsiteY0" fmla="*/ 637897 h 4468690"/>
                <a:gd name="connsiteX1" fmla="*/ 657227 w 7240867"/>
                <a:gd name="connsiteY1" fmla="*/ 1103528 h 4468690"/>
                <a:gd name="connsiteX2" fmla="*/ 0 w 7240867"/>
                <a:gd name="connsiteY2" fmla="*/ 1705607 h 4468690"/>
                <a:gd name="connsiteX3" fmla="*/ 0 w 7240867"/>
                <a:gd name="connsiteY3" fmla="*/ 2980264 h 4468690"/>
                <a:gd name="connsiteX4" fmla="*/ 1938137 w 7240867"/>
                <a:gd name="connsiteY4" fmla="*/ 4468690 h 4468690"/>
                <a:gd name="connsiteX5" fmla="*/ 7240868 w 7240867"/>
                <a:gd name="connsiteY5" fmla="*/ 4468690 h 4468690"/>
                <a:gd name="connsiteX6" fmla="*/ 7240868 w 7240867"/>
                <a:gd name="connsiteY6" fmla="*/ 2866557 h 4468690"/>
                <a:gd name="connsiteX7" fmla="*/ 3613611 w 7240867"/>
                <a:gd name="connsiteY7" fmla="*/ 0 h 4468690"/>
                <a:gd name="connsiteX0" fmla="*/ 3145138 w 7240868"/>
                <a:gd name="connsiteY0" fmla="*/ 637897 h 4811590"/>
                <a:gd name="connsiteX1" fmla="*/ 657227 w 7240868"/>
                <a:gd name="connsiteY1" fmla="*/ 1103528 h 4811590"/>
                <a:gd name="connsiteX2" fmla="*/ 0 w 7240868"/>
                <a:gd name="connsiteY2" fmla="*/ 1705607 h 4811590"/>
                <a:gd name="connsiteX3" fmla="*/ 0 w 7240868"/>
                <a:gd name="connsiteY3" fmla="*/ 2980264 h 4811590"/>
                <a:gd name="connsiteX4" fmla="*/ 2382637 w 7240868"/>
                <a:gd name="connsiteY4" fmla="*/ 4811590 h 4811590"/>
                <a:gd name="connsiteX5" fmla="*/ 7240868 w 7240868"/>
                <a:gd name="connsiteY5" fmla="*/ 4468690 h 4811590"/>
                <a:gd name="connsiteX6" fmla="*/ 7240868 w 7240868"/>
                <a:gd name="connsiteY6" fmla="*/ 2866557 h 4811590"/>
                <a:gd name="connsiteX7" fmla="*/ 3613611 w 7240868"/>
                <a:gd name="connsiteY7" fmla="*/ 0 h 4811590"/>
                <a:gd name="connsiteX8" fmla="*/ 3145138 w 7240868"/>
                <a:gd name="connsiteY8" fmla="*/ 637897 h 4811590"/>
                <a:gd name="connsiteX0" fmla="*/ 3145138 w 7240868"/>
                <a:gd name="connsiteY0" fmla="*/ 637897 h 4811590"/>
                <a:gd name="connsiteX1" fmla="*/ 657227 w 7240868"/>
                <a:gd name="connsiteY1" fmla="*/ 1103528 h 4811590"/>
                <a:gd name="connsiteX2" fmla="*/ 0 w 7240868"/>
                <a:gd name="connsiteY2" fmla="*/ 1705607 h 4811590"/>
                <a:gd name="connsiteX3" fmla="*/ 0 w 7240868"/>
                <a:gd name="connsiteY3" fmla="*/ 2980264 h 4811590"/>
                <a:gd name="connsiteX4" fmla="*/ 2382637 w 7240868"/>
                <a:gd name="connsiteY4" fmla="*/ 4811590 h 4811590"/>
                <a:gd name="connsiteX5" fmla="*/ 7240868 w 7240868"/>
                <a:gd name="connsiteY5" fmla="*/ 4811590 h 4811590"/>
                <a:gd name="connsiteX6" fmla="*/ 7240868 w 7240868"/>
                <a:gd name="connsiteY6" fmla="*/ 2866557 h 4811590"/>
                <a:gd name="connsiteX7" fmla="*/ 3613611 w 7240868"/>
                <a:gd name="connsiteY7" fmla="*/ 0 h 4811590"/>
                <a:gd name="connsiteX8" fmla="*/ 3145138 w 7240868"/>
                <a:gd name="connsiteY8" fmla="*/ 637897 h 4811590"/>
                <a:gd name="connsiteX0" fmla="*/ 3145138 w 7240868"/>
                <a:gd name="connsiteY0" fmla="*/ 637897 h 4824290"/>
                <a:gd name="connsiteX1" fmla="*/ 657227 w 7240868"/>
                <a:gd name="connsiteY1" fmla="*/ 1103528 h 4824290"/>
                <a:gd name="connsiteX2" fmla="*/ 0 w 7240868"/>
                <a:gd name="connsiteY2" fmla="*/ 1705607 h 4824290"/>
                <a:gd name="connsiteX3" fmla="*/ 0 w 7240868"/>
                <a:gd name="connsiteY3" fmla="*/ 2980264 h 4824290"/>
                <a:gd name="connsiteX4" fmla="*/ 2408037 w 7240868"/>
                <a:gd name="connsiteY4" fmla="*/ 4824290 h 4824290"/>
                <a:gd name="connsiteX5" fmla="*/ 7240868 w 7240868"/>
                <a:gd name="connsiteY5" fmla="*/ 4811590 h 4824290"/>
                <a:gd name="connsiteX6" fmla="*/ 7240868 w 7240868"/>
                <a:gd name="connsiteY6" fmla="*/ 2866557 h 4824290"/>
                <a:gd name="connsiteX7" fmla="*/ 3613611 w 7240868"/>
                <a:gd name="connsiteY7" fmla="*/ 0 h 4824290"/>
                <a:gd name="connsiteX8" fmla="*/ 3145138 w 7240868"/>
                <a:gd name="connsiteY8" fmla="*/ 637897 h 482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40868" h="4824290">
                  <a:moveTo>
                    <a:pt x="3145138" y="637897"/>
                  </a:moveTo>
                  <a:lnTo>
                    <a:pt x="657227" y="1103528"/>
                  </a:lnTo>
                  <a:lnTo>
                    <a:pt x="0" y="1705607"/>
                  </a:lnTo>
                  <a:lnTo>
                    <a:pt x="0" y="2980264"/>
                  </a:lnTo>
                  <a:lnTo>
                    <a:pt x="2408037" y="4824290"/>
                  </a:lnTo>
                  <a:lnTo>
                    <a:pt x="7240868" y="4811590"/>
                  </a:lnTo>
                  <a:lnTo>
                    <a:pt x="7240868" y="2866557"/>
                  </a:lnTo>
                  <a:lnTo>
                    <a:pt x="3613611" y="0"/>
                  </a:lnTo>
                  <a:lnTo>
                    <a:pt x="3145138" y="637897"/>
                  </a:lnTo>
                  <a:close/>
                </a:path>
              </a:pathLst>
            </a:custGeom>
            <a:solidFill>
              <a:srgbClr val="231F20"/>
            </a:solidFill>
            <a:ln w="568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7" name="9Slide.vn 8">
              <a:extLst>
                <a:ext uri="{FF2B5EF4-FFF2-40B4-BE49-F238E27FC236}">
                  <a16:creationId xmlns:a16="http://schemas.microsoft.com/office/drawing/2014/main" id="{815BF18E-9A77-49DA-9871-DE1FABF6A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l="26927" t="67636" r="22420" b="6374"/>
            <a:stretch/>
          </p:blipFill>
          <p:spPr>
            <a:xfrm>
              <a:off x="5660100" y="1851568"/>
              <a:ext cx="5525654" cy="3732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18668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58EF2148516E49BB623F5A3CEF665F" ma:contentTypeVersion="6" ma:contentTypeDescription="Create a new document." ma:contentTypeScope="" ma:versionID="c48e9fb570bc7db58a3bf3d74f483221">
  <xsd:schema xmlns:xsd="http://www.w3.org/2001/XMLSchema" xmlns:xs="http://www.w3.org/2001/XMLSchema" xmlns:p="http://schemas.microsoft.com/office/2006/metadata/properties" xmlns:ns2="3652f1ed-801e-4095-b2fc-f7dde4f5ab1e" xmlns:ns3="e3d2e200-9b92-443a-8b1d-0f523d841bac" targetNamespace="http://schemas.microsoft.com/office/2006/metadata/properties" ma:root="true" ma:fieldsID="c8731619329486dc006b3ad665e4c6be" ns2:_="" ns3:_="">
    <xsd:import namespace="3652f1ed-801e-4095-b2fc-f7dde4f5ab1e"/>
    <xsd:import namespace="e3d2e200-9b92-443a-8b1d-0f523d841b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52f1ed-801e-4095-b2fc-f7dde4f5ab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d2e200-9b92-443a-8b1d-0f523d841ba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ADE146-14F7-4E1F-AD10-012796A12008}">
  <ds:schemaRefs>
    <ds:schemaRef ds:uri="3652f1ed-801e-4095-b2fc-f7dde4f5ab1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3d2e200-9b92-443a-8b1d-0f523d841bac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89B1AC6-CBED-41E5-8A3C-1A79D1FADF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B3AB6B-8A15-4785-8AD0-78EBF47CD4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52f1ed-801e-4095-b2fc-f7dde4f5ab1e"/>
    <ds:schemaRef ds:uri="e3d2e200-9b92-443a-8b1d-0f523d841b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6710</TotalTime>
  <Words>243</Words>
  <Application>Microsoft Office PowerPoint</Application>
  <PresentationFormat>Widescreen</PresentationFormat>
  <Paragraphs>27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Barlow Condensed Medium</vt:lpstr>
      <vt:lpstr>Calibri</vt:lpstr>
      <vt:lpstr>Calibri Light</vt:lpstr>
      <vt:lpstr>Segoe UI</vt:lpstr>
      <vt:lpstr>SVN-Gotham Black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 Nguyen Thi Ngoc</dc:creator>
  <cp:lastModifiedBy>Sinh Nguyen Nhat</cp:lastModifiedBy>
  <cp:revision>218</cp:revision>
  <dcterms:created xsi:type="dcterms:W3CDTF">2022-04-28T14:46:03Z</dcterms:created>
  <dcterms:modified xsi:type="dcterms:W3CDTF">2022-08-02T00:34:31Z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0x0101007F58EF2148516E49BB623F5A3CEF665F</vt:lpwstr>
  </property>
</Properties>
</file>